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</p:sldMasterIdLst>
  <p:sldIdLst>
    <p:sldId id="259" r:id="rId6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88" y="-6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2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20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5658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661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44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9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6988" y="0"/>
            <a:ext cx="6884988" cy="1547813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1438" y="1763713"/>
            <a:ext cx="3717925" cy="2736850"/>
          </a:xfrm>
          <a:prstGeom prst="rect">
            <a:avLst/>
          </a:prstGeom>
          <a:noFill/>
          <a:ln w="50800"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7740352"/>
            <a:ext cx="6858000" cy="681037"/>
          </a:xfrm>
          <a:prstGeom prst="rect">
            <a:avLst/>
          </a:prstGeom>
          <a:solidFill>
            <a:srgbClr val="006FB4"/>
          </a:solidFill>
          <a:ln>
            <a:solidFill>
              <a:srgbClr val="006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968" b="1233"/>
          <a:stretch/>
        </p:blipFill>
        <p:spPr bwMode="auto">
          <a:xfrm>
            <a:off x="4795838" y="7740352"/>
            <a:ext cx="2045493" cy="68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136" y="7858937"/>
            <a:ext cx="1908000" cy="43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17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0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96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1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61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883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32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1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F4BAC-2C10-4838-87C2-18B39ADA7EC4}" type="datetimeFigureOut">
              <a:rPr lang="fr-FR" smtClean="0"/>
              <a:t>30/10/2023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7493-A4E9-4C61-9B6C-D60D79BBA2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8848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0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8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itre 1"/>
          <p:cNvSpPr txBox="1">
            <a:spLocks/>
          </p:cNvSpPr>
          <p:nvPr userDrawn="1"/>
        </p:nvSpPr>
        <p:spPr>
          <a:xfrm>
            <a:off x="0" y="1547813"/>
            <a:ext cx="6858000" cy="149225"/>
          </a:xfrm>
          <a:prstGeom prst="rect">
            <a:avLst/>
          </a:prstGeom>
          <a:solidFill>
            <a:srgbClr val="FF8100"/>
          </a:solidFill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4" name="ZoneTexte 3"/>
          <p:cNvSpPr txBox="1"/>
          <p:nvPr userDrawn="1"/>
        </p:nvSpPr>
        <p:spPr>
          <a:xfrm>
            <a:off x="4005064" y="33478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cs typeface="Arial" pitchFamily="34" charset="0"/>
              </a:rPr>
              <a:t>Code barre :</a:t>
            </a:r>
            <a:endParaRPr lang="fr-FR" b="1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97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 title="CodeBarre"/>
          <p:cNvSpPr/>
          <p:nvPr/>
        </p:nvSpPr>
        <p:spPr>
          <a:xfrm>
            <a:off x="4005064" y="3707904"/>
            <a:ext cx="2825948" cy="707886"/>
          </a:xfrm>
          <a:prstGeom prst="rect">
            <a:avLst/>
          </a:prstGeom>
          <a:solidFill>
            <a:srgbClr val="FFFFFF">
              <a:alpha val="52941"/>
            </a:srgbClr>
          </a:solidFill>
        </p:spPr>
        <p:txBody>
          <a:bodyPr wrap="square">
            <a:normAutofit fontScale="850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80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3 222 873 006 706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altLang="fr-FR" sz="2800" b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7" name="Rectangle 6" title="LogoProduit"/>
          <p:cNvSpPr/>
          <p:nvPr/>
        </p:nvSpPr>
        <p:spPr>
          <a:xfrm>
            <a:off x="404663" y="2482027"/>
            <a:ext cx="3024335" cy="16061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ZoneTexte 15" title="LogoTypeMarque"/>
          <p:cNvSpPr txBox="1">
            <a:spLocks noChangeAspect="1" noChangeArrowheads="1"/>
          </p:cNvSpPr>
          <p:nvPr/>
        </p:nvSpPr>
        <p:spPr bwMode="auto">
          <a:xfrm>
            <a:off x="188639" y="1835697"/>
            <a:ext cx="21602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800" i="1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6" name="Rectangle 5" title="CorpsProspectus"/>
          <p:cNvSpPr/>
          <p:nvPr/>
        </p:nvSpPr>
        <p:spPr>
          <a:xfrm>
            <a:off x="44623" y="4572000"/>
            <a:ext cx="6786389" cy="2875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du Produit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Libellé : </a:t>
            </a:r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ABRI DE JARDIN COLORIS VERT ET ALU 3,69M² S.U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au sol : 1.86 x 2.07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extérieurs hors tout : 2.02 x 2.17 x 1,89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utiles intérieur : 1.82 x 2.03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Dimensions 2 portes coulissantes intérieures : 0.80 x 1.58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utile intérieur : 3.69 m²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 Hors tout : 4.38 m²</a:t>
            </a:r>
            <a:endParaRPr lang="fr-F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 title="TitreGeneral"/>
          <p:cNvSpPr txBox="1"/>
          <p:nvPr/>
        </p:nvSpPr>
        <p:spPr>
          <a:xfrm>
            <a:off x="89247" y="606536"/>
            <a:ext cx="6768753" cy="507831"/>
          </a:xfrm>
          <a:prstGeom prst="rect">
            <a:avLst/>
          </a:prstGeom>
          <a:noFill/>
        </p:spPr>
        <p:txBody>
          <a:bodyPr wrap="square" rtlCol="0">
            <a:normAutofit fontScale="70000" lnSpcReduction="20000"/>
          </a:bodyPr>
          <a:lstStyle/>
          <a:p>
            <a:pPr algn="ctr">
              <a:defRPr/>
            </a:pPr>
            <a:r>
              <a:rPr lang="fr-FR" sz="2700" b="1" dirty="0">
                <a:solidFill>
                  <a:prstClr val="white"/>
                </a:solidFill>
                <a:latin typeface="Arial" panose="020B0604020202020204" pitchFamily="34" charset="0"/>
                <a:cs typeface="Arial" pitchFamily="34" charset="0"/>
              </a:rPr>
              <a:t>ABRIS DE JARDIN METAL YARDMASTER 4,38m² S.H.T</a:t>
            </a:r>
            <a:endParaRPr lang="fr-FR" sz="2700" b="1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0" name="ZoneTexte 9" title="MarqueCommerciale"/>
          <p:cNvSpPr txBox="1"/>
          <p:nvPr/>
        </p:nvSpPr>
        <p:spPr>
          <a:xfrm>
            <a:off x="1289894" y="853131"/>
            <a:ext cx="4299346" cy="461665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defRPr/>
            </a:pPr>
            <a:endParaRPr lang="fr-FR" sz="2400" b="1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02631" y="4110335"/>
            <a:ext cx="89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00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>Réf :  67GEYZ</a:t>
            </a:r>
            <a:endParaRPr lang="fr-FR" sz="1400" dirty="0">
              <a:solidFill>
                <a:prstClr val="black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5" name="ZoneTexte 13" title="PictoInfoProduit"/>
          <p:cNvSpPr txBox="1">
            <a:spLocks noChangeArrowheads="1"/>
          </p:cNvSpPr>
          <p:nvPr/>
        </p:nvSpPr>
        <p:spPr bwMode="auto">
          <a:xfrm>
            <a:off x="-27384" y="7766658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1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7" name="ZoneTexte 13" title="PictoInfoLogo"/>
          <p:cNvSpPr txBox="1">
            <a:spLocks noChangeArrowheads="1"/>
          </p:cNvSpPr>
          <p:nvPr/>
        </p:nvSpPr>
        <p:spPr bwMode="auto">
          <a:xfrm>
            <a:off x="-27384" y="8089825"/>
            <a:ext cx="2556000" cy="323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rm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fr-FR" altLang="fr-FR" sz="1100" dirty="0">
              <a:solidFill>
                <a:prstClr val="white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61860" y="7447204"/>
            <a:ext cx="2534281" cy="1224136"/>
          </a:xfrm>
          <a:prstGeom prst="rect">
            <a:avLst/>
          </a:prstGeom>
          <a:solidFill>
            <a:schemeClr val="bg1"/>
          </a:solidFill>
          <a:ln>
            <a:solidFill>
              <a:srgbClr val="FF8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fr-FR" sz="4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  <a:endParaRPr lang="fr-FR" sz="4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 title="PVCTTC"/>
          <p:cNvSpPr txBox="1"/>
          <p:nvPr/>
        </p:nvSpPr>
        <p:spPr>
          <a:xfrm>
            <a:off x="2348882" y="7674552"/>
            <a:ext cx="19509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sz="44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0" name="ZoneTexte 19" title="EcoParticipation"/>
          <p:cNvSpPr txBox="1"/>
          <p:nvPr/>
        </p:nvSpPr>
        <p:spPr>
          <a:xfrm>
            <a:off x="2636912" y="8384127"/>
            <a:ext cx="1872208" cy="2308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fr-FR" sz="105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22" name="Rectangle 21" title="MentionLegal"/>
          <p:cNvSpPr/>
          <p:nvPr/>
        </p:nvSpPr>
        <p:spPr>
          <a:xfrm>
            <a:off x="-27384" y="8699670"/>
            <a:ext cx="6885384" cy="444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fr-FR" sz="1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094" y="1968494"/>
            <a:ext cx="4211848" cy="2372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5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E.LECLER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5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Thème Office</vt:lpstr>
      <vt:lpstr>E.LECLERC</vt:lpstr>
      <vt:lpstr>1_E.LECLERC</vt:lpstr>
      <vt:lpstr>2_E.LECLERC</vt:lpstr>
      <vt:lpstr>3_E.LECLERC</vt:lpstr>
      <vt:lpstr>Présentation PowerPoint</vt:lpstr>
    </vt:vector>
  </TitlesOfParts>
  <Company>GALEC S.C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Valentin RICHARD</dc:creator>
  <cp:lastModifiedBy>Valentin RICHARD</cp:lastModifiedBy>
  <cp:revision>4</cp:revision>
  <dcterms:created xsi:type="dcterms:W3CDTF">2023-10-30T16:06:54Z</dcterms:created>
  <dcterms:modified xsi:type="dcterms:W3CDTF">2023-10-30T16:12:05Z</dcterms:modified>
</cp:coreProperties>
</file>