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slideLayouts/slideLayout17.xml" ContentType="application/vnd.openxmlformats-officedocument.presentationml.slideLayout+xml"/>
  <Override PartName="/ppt/theme/theme7.xml" ContentType="application/vnd.openxmlformats-officedocument.theme+xml"/>
  <Override PartName="/ppt/slideLayouts/slideLayout18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  <p:sldMasterId id="2147483664" r:id="rId4"/>
    <p:sldMasterId id="2147483666" r:id="rId5"/>
    <p:sldMasterId id="2147483668" r:id="rId6"/>
    <p:sldMasterId id="2147483670" r:id="rId7"/>
    <p:sldMasterId id="2147483672" r:id="rId8"/>
  </p:sldMasterIdLst>
  <p:sldIdLst>
    <p:sldId id="265" r:id="rId9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3288" y="-67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921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2095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658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2661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448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195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1517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0414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2237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9604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904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964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296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19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3612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8830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8324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841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8848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20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10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889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973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199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32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11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 title="CodeBarre"/>
          <p:cNvSpPr/>
          <p:nvPr/>
        </p:nvSpPr>
        <p:spPr>
          <a:xfrm>
            <a:off x="4005064" y="3707904"/>
            <a:ext cx="2825948" cy="707886"/>
          </a:xfrm>
          <a:prstGeom prst="rect">
            <a:avLst/>
          </a:prstGeom>
          <a:solidFill>
            <a:srgbClr val="FFFFFF">
              <a:alpha val="52941"/>
            </a:srgbClr>
          </a:solidFill>
        </p:spPr>
        <p:txBody>
          <a:bodyPr wrap="square">
            <a:normAutofit fontScale="85000" lnSpcReduction="10000"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2800" b="1" dirty="0">
                <a:solidFill>
                  <a:prstClr val="black"/>
                </a:solidFill>
                <a:latin typeface="Arial" panose="020B0604020202020204" pitchFamily="34" charset="0"/>
                <a:cs typeface="Arial" pitchFamily="34" charset="0"/>
              </a:rPr>
              <a:t>3 222 871 506 505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altLang="fr-FR" sz="2800" b="1" dirty="0">
              <a:solidFill>
                <a:prstClr val="black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altLang="fr-FR" sz="2800" b="1" dirty="0">
              <a:solidFill>
                <a:prstClr val="black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" name="Rectangle 6" title="LogoProduit"/>
          <p:cNvSpPr/>
          <p:nvPr/>
        </p:nvSpPr>
        <p:spPr>
          <a:xfrm>
            <a:off x="404663" y="2482027"/>
            <a:ext cx="3024335" cy="16061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ZoneTexte 15" title="LogoTypeMarque"/>
          <p:cNvSpPr txBox="1">
            <a:spLocks noChangeAspect="1" noChangeArrowheads="1"/>
          </p:cNvSpPr>
          <p:nvPr/>
        </p:nvSpPr>
        <p:spPr bwMode="auto">
          <a:xfrm>
            <a:off x="188639" y="1835697"/>
            <a:ext cx="21602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fr-FR" altLang="fr-FR" sz="1800" i="1" dirty="0">
              <a:solidFill>
                <a:prstClr val="black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" name="Rectangle 5" title="CorpsProspectus"/>
          <p:cNvSpPr/>
          <p:nvPr/>
        </p:nvSpPr>
        <p:spPr>
          <a:xfrm>
            <a:off x="44623" y="4572000"/>
            <a:ext cx="6786389" cy="28752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 du Produit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Libellé : </a:t>
            </a:r>
            <a:r>
              <a:rPr lang="fr-FR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ABRI DE JARDIN COLORIS ANTHRACITE ET ALU 2,20M² S.U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 extérieurs au sol : 1.86 x 1.25 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 extérieurs hors tout : 2.02 x 1.37 x 1.89 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 utiles intérieur : 1.82 x 1.21 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 </a:t>
            </a: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portes coulissantes intérieures : </a:t>
            </a: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0.80 x 1.58 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Surface utile intérieur : 2.20 m²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Surface Hors tout : 2.77 m²</a:t>
            </a:r>
            <a:endParaRPr lang="fr-FR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 title="TitreGeneral"/>
          <p:cNvSpPr txBox="1"/>
          <p:nvPr/>
        </p:nvSpPr>
        <p:spPr>
          <a:xfrm>
            <a:off x="89247" y="606536"/>
            <a:ext cx="6768753" cy="507831"/>
          </a:xfrm>
          <a:prstGeom prst="rect">
            <a:avLst/>
          </a:prstGeom>
          <a:noFill/>
        </p:spPr>
        <p:txBody>
          <a:bodyPr wrap="square" rtlCol="0">
            <a:normAutofit fontScale="70000" lnSpcReduction="20000"/>
          </a:bodyPr>
          <a:lstStyle/>
          <a:p>
            <a:pPr algn="ctr">
              <a:defRPr/>
            </a:pPr>
            <a:r>
              <a:rPr lang="fr-FR" sz="2700" b="1" dirty="0">
                <a:solidFill>
                  <a:prstClr val="white"/>
                </a:solidFill>
                <a:latin typeface="Arial" panose="020B0604020202020204" pitchFamily="34" charset="0"/>
                <a:cs typeface="Arial" pitchFamily="34" charset="0"/>
              </a:rPr>
              <a:t>ABRIS DE JARDIN METAL YARDMASTER 2,77m² S.H.T</a:t>
            </a:r>
            <a:endParaRPr lang="fr-FR" sz="2700" b="1" dirty="0">
              <a:solidFill>
                <a:prstClr val="white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0" name="ZoneTexte 9" title="MarqueCommerciale"/>
          <p:cNvSpPr txBox="1"/>
          <p:nvPr/>
        </p:nvSpPr>
        <p:spPr>
          <a:xfrm>
            <a:off x="1289894" y="853131"/>
            <a:ext cx="4299346" cy="46166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>
              <a:defRPr/>
            </a:pPr>
            <a:endParaRPr lang="fr-FR" sz="2400" b="1" dirty="0">
              <a:solidFill>
                <a:prstClr val="white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002631" y="4110335"/>
            <a:ext cx="894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400" dirty="0">
                <a:solidFill>
                  <a:prstClr val="black"/>
                </a:solidFill>
                <a:latin typeface="Arial" panose="020B0604020202020204" pitchFamily="34" charset="0"/>
                <a:cs typeface="Arial" pitchFamily="34" charset="0"/>
              </a:rPr>
              <a:t>Réf :  65AEYZ</a:t>
            </a:r>
            <a:endParaRPr lang="fr-FR" sz="1400" dirty="0">
              <a:solidFill>
                <a:prstClr val="black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5" name="ZoneTexte 13" title="PictoInfoProduit"/>
          <p:cNvSpPr txBox="1">
            <a:spLocks noChangeArrowheads="1"/>
          </p:cNvSpPr>
          <p:nvPr/>
        </p:nvSpPr>
        <p:spPr bwMode="auto">
          <a:xfrm>
            <a:off x="-27384" y="7766658"/>
            <a:ext cx="2556000" cy="323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fr-FR" altLang="fr-FR" sz="1100" dirty="0">
              <a:solidFill>
                <a:prstClr val="white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7" name="ZoneTexte 13" title="PictoInfoLogo"/>
          <p:cNvSpPr txBox="1">
            <a:spLocks noChangeArrowheads="1"/>
          </p:cNvSpPr>
          <p:nvPr/>
        </p:nvSpPr>
        <p:spPr bwMode="auto">
          <a:xfrm>
            <a:off x="-27384" y="8089825"/>
            <a:ext cx="2556000" cy="323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fr-FR" altLang="fr-FR" sz="1100" dirty="0">
              <a:solidFill>
                <a:prstClr val="white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161860" y="7447204"/>
            <a:ext cx="2534281" cy="1224136"/>
          </a:xfrm>
          <a:prstGeom prst="rect">
            <a:avLst/>
          </a:prstGeom>
          <a:solidFill>
            <a:schemeClr val="bg1"/>
          </a:solidFill>
          <a:ln>
            <a:solidFill>
              <a:srgbClr val="FF81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fr-FR" sz="4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  <a:endParaRPr lang="fr-FR" sz="4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ZoneTexte 18" title="PVCTTC"/>
          <p:cNvSpPr txBox="1"/>
          <p:nvPr/>
        </p:nvSpPr>
        <p:spPr>
          <a:xfrm>
            <a:off x="2348882" y="7674552"/>
            <a:ext cx="19509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fr-FR" sz="44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0" name="ZoneTexte 19" title="EcoParticipation"/>
          <p:cNvSpPr txBox="1"/>
          <p:nvPr/>
        </p:nvSpPr>
        <p:spPr>
          <a:xfrm>
            <a:off x="2636912" y="8384127"/>
            <a:ext cx="1872208" cy="2308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fr-FR" sz="105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2" name="Rectangle 21" title="MentionLegal"/>
          <p:cNvSpPr/>
          <p:nvPr/>
        </p:nvSpPr>
        <p:spPr>
          <a:xfrm>
            <a:off x="-27384" y="8699670"/>
            <a:ext cx="6885384" cy="444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z="105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47" y="2149405"/>
            <a:ext cx="3627785" cy="2043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63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80</Words>
  <Application>Microsoft Office PowerPoint</Application>
  <PresentationFormat>Affichage à l'écran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8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Thème Office</vt:lpstr>
      <vt:lpstr>E.LECLERC</vt:lpstr>
      <vt:lpstr>1_E.LECLERC</vt:lpstr>
      <vt:lpstr>2_E.LECLERC</vt:lpstr>
      <vt:lpstr>3_E.LECLERC</vt:lpstr>
      <vt:lpstr>4_E.LECLERC</vt:lpstr>
      <vt:lpstr>5_E.LECLERC</vt:lpstr>
      <vt:lpstr>6_E.LECLERC</vt:lpstr>
      <vt:lpstr>Présentation PowerPoint</vt:lpstr>
    </vt:vector>
  </TitlesOfParts>
  <Company>GALEC S.C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Valentin RICHARD</dc:creator>
  <cp:lastModifiedBy>Valentin RICHARD</cp:lastModifiedBy>
  <cp:revision>10</cp:revision>
  <dcterms:created xsi:type="dcterms:W3CDTF">2023-10-30T16:06:54Z</dcterms:created>
  <dcterms:modified xsi:type="dcterms:W3CDTF">2023-10-30T16:15:34Z</dcterms:modified>
</cp:coreProperties>
</file>