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AD7"/>
    <a:srgbClr val="30B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144353-7696-4C8E-A625-C7695019D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31BC272-9E7C-449B-AF51-EE6D993DB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C21FE7-37BC-41B7-987D-B91CAFD7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2827-9FFB-42C1-8B92-613B2333E7FF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249D51-19B2-4CA9-A6DA-F6BB1DAF4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635D49-AF09-4DE6-B7A6-5534DBA6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223A-03DF-4DA7-824B-D16921688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3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8113EF-5467-453B-83B7-A9C810EF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719E9B-89C5-4307-84F1-33E845AE4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BAAC20-9726-498D-B0B2-AF3BB1F3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2827-9FFB-42C1-8B92-613B2333E7FF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D33A8F-4DE5-4E56-8A06-7735DC79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701672-B43E-4B1C-BA13-D33418269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223A-03DF-4DA7-824B-D16921688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8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74045E0-E6B9-4019-B5AB-87152EE76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7D34AB0-0D96-47F7-ABE6-AF867433C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AC8FBE-9D3D-47B8-98C1-F764B814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2827-9FFB-42C1-8B92-613B2333E7FF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986382-A4F4-46EE-885D-CA3DAB8DE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1AE67B-F26B-4BD4-9FF3-2FFAA8CF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223A-03DF-4DA7-824B-D16921688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96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5EC7C-4485-4C11-88AA-AD32472E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76F4E7-E186-4567-8364-09D20C5C7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C92B95-F11D-4FBD-A301-8031C8C76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2827-9FFB-42C1-8B92-613B2333E7FF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0AC350-2892-4945-B12B-940EA702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D74104-815C-4BF0-B7E8-BB6F6FACC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223A-03DF-4DA7-824B-D16921688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96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F527C1-B005-4136-8FD0-E724955C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EB4ADA-B78C-49A6-9015-E0F929A8A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8C301D-130D-4B81-992F-2CBDBDA2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2827-9FFB-42C1-8B92-613B2333E7FF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3EDC77-5047-4320-9C98-438A8425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BE07BC-E610-478E-93E6-39B4820D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223A-03DF-4DA7-824B-D16921688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27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6B34EA-C059-46C9-9651-38961680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A211A9-4163-43F0-A278-F498058D3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712925-B98A-4248-BC26-BF3F5973A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97EB88-D933-4AB3-B5CC-B48819857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2827-9FFB-42C1-8B92-613B2333E7FF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A7D750-1D5F-4176-9799-ED73DAE5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38A893-6493-4E4C-AF88-35435C144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223A-03DF-4DA7-824B-D16921688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38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93582-B8D6-4E95-89D9-A07A6713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7D163F-6F54-422F-9BC4-0C870EAE4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28E6C4-AB9A-4C06-901C-E72F85144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5156979-DF2F-4A89-8F4E-9C659AD237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7AFFB6B-ED49-40C5-BCBC-03A744858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6736AEA-919E-4FA2-9A60-FAF1B3605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2827-9FFB-42C1-8B92-613B2333E7FF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D464E4B-282C-4C26-BBC3-763B24300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D3BD23A-39B5-4D6D-840A-E7DD94CB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223A-03DF-4DA7-824B-D16921688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55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855D7-1F88-4590-8834-26D721728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4A1B49-975F-49E6-9B99-418D59F97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2827-9FFB-42C1-8B92-613B2333E7FF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6A00EBB-B4D3-490A-9DB7-216990E26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0BE0D26-C81C-4462-A09B-A339B4C3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223A-03DF-4DA7-824B-D16921688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37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5D86B7-AC6F-4BF1-8444-46BF873B6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2827-9FFB-42C1-8B92-613B2333E7FF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A83947-726C-42DE-B85C-D118882BB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8EB1F4-058B-46A3-BF8F-829C19D78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223A-03DF-4DA7-824B-D16921688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16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71DE2-7EB5-44DF-9CAF-957481783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C137A9-CBAF-4EE0-9A2E-84EA8CCFE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198656-6906-437E-BFCC-9BA0306C4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BFF4A5-5B0E-4D50-82A5-720FEBA9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2827-9FFB-42C1-8B92-613B2333E7FF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EAF91C-18E8-4175-A6C3-9D5DAB50D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F2D8C3-2E9E-4EE0-9F50-C01FA4134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223A-03DF-4DA7-824B-D16921688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69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61B683-D7EF-4EB4-B018-40443591D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0515D18-4B4B-4BE3-85F6-A27A7146EC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EA5B03-B11C-42E0-8A04-FCCB2BE52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ACBB57-2762-40E7-8884-FCF6A4C0A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2827-9FFB-42C1-8B92-613B2333E7FF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9A90B2-E98D-41AD-81C2-99F37BD6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BBB24E-A9FB-4AF9-BB6A-8072DD375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B223A-03DF-4DA7-824B-D16921688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27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0A69ABD-262D-4B52-AE25-99597D31E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1360B0-F15C-4487-B059-50742A03E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E1FCFE-41A0-4BA0-8F4F-9C41B2650A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E2827-9FFB-42C1-8B92-613B2333E7FF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95AAD1-19CE-4B24-B1D2-1ABBB57A8D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544FF9-F32F-4116-8082-A3E028FC2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B223A-03DF-4DA7-824B-D16921688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11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urlane - Des histoires de salle de bain">
            <a:extLst>
              <a:ext uri="{FF2B5EF4-FFF2-40B4-BE49-F238E27FC236}">
                <a16:creationId xmlns:a16="http://schemas.microsoft.com/office/drawing/2014/main" id="{8BBAB8F5-6E49-4E05-81C6-7DDB2E781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2" y="5553512"/>
            <a:ext cx="1634353" cy="120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6597394-13AD-4DFA-8FEA-E8AA779E4EA2}"/>
              </a:ext>
            </a:extLst>
          </p:cNvPr>
          <p:cNvSpPr txBox="1"/>
          <p:nvPr/>
        </p:nvSpPr>
        <p:spPr>
          <a:xfrm>
            <a:off x="10452682" y="0"/>
            <a:ext cx="1739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Date : 20/04/21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02158448-0545-4DC8-88B0-ECF767399A86}"/>
              </a:ext>
            </a:extLst>
          </p:cNvPr>
          <p:cNvSpPr/>
          <p:nvPr/>
        </p:nvSpPr>
        <p:spPr>
          <a:xfrm>
            <a:off x="10544960" y="0"/>
            <a:ext cx="1647039" cy="369332"/>
          </a:xfrm>
          <a:prstGeom prst="roundRect">
            <a:avLst/>
          </a:prstGeom>
          <a:noFill/>
          <a:ln>
            <a:solidFill>
              <a:srgbClr val="30BD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57494C-4BE5-4919-B47D-DDF699CFA45B}"/>
              </a:ext>
            </a:extLst>
          </p:cNvPr>
          <p:cNvSpPr txBox="1"/>
          <p:nvPr/>
        </p:nvSpPr>
        <p:spPr>
          <a:xfrm>
            <a:off x="0" y="0"/>
            <a:ext cx="650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FICHE TECHNIQUE – LAV575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E9F9810-5F75-469E-918C-DDF32DB2A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291" y="853539"/>
            <a:ext cx="7676623" cy="4699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057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Aurlane</dc:creator>
  <cp:lastModifiedBy>Aurlane</cp:lastModifiedBy>
  <cp:revision>4</cp:revision>
  <dcterms:created xsi:type="dcterms:W3CDTF">2021-03-19T08:41:11Z</dcterms:created>
  <dcterms:modified xsi:type="dcterms:W3CDTF">2021-04-20T15:44:30Z</dcterms:modified>
</cp:coreProperties>
</file>