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BAD7"/>
    <a:srgbClr val="30BD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5" d="100"/>
          <a:sy n="65" d="100"/>
        </p:scale>
        <p:origin x="78" y="4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0144353-7696-4C8E-A625-C7695019DE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31BC272-9E7C-449B-AF51-EE6D993DBF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BC21FE7-37BC-41B7-987D-B91CAFD73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E2827-9FFB-42C1-8B92-613B2333E7FF}" type="datetimeFigureOut">
              <a:rPr lang="fr-FR" smtClean="0"/>
              <a:t>20/04/2021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D249D51-19B2-4CA9-A6DA-F6BB1DAF49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A635D49-AF09-4DE6-B7A6-5534DBA63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B223A-03DF-4DA7-824B-D169216888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5365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F8113EF-5467-453B-83B7-A9C810EFC2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2719E9B-89C5-4307-84F1-33E845AE49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5BAAC20-9726-498D-B0B2-AF3BB1F398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E2827-9FFB-42C1-8B92-613B2333E7FF}" type="datetimeFigureOut">
              <a:rPr lang="fr-FR" smtClean="0"/>
              <a:t>20/04/2021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6D33A8F-4DE5-4E56-8A06-7735DC79B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B701672-B43E-4B1C-BA13-D33418269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B223A-03DF-4DA7-824B-D169216888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588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374045E0-E6B9-4019-B5AB-87152EE763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7D34AB0-0D96-47F7-ABE6-AF867433CE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3AC8FBE-9D3D-47B8-98C1-F764B8140E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E2827-9FFB-42C1-8B92-613B2333E7FF}" type="datetimeFigureOut">
              <a:rPr lang="fr-FR" smtClean="0"/>
              <a:t>20/04/2021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3986382-A4F4-46EE-885D-CA3DAB8DE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A1AE67B-F26B-4BD4-9FF3-2FFAA8CFD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B223A-03DF-4DA7-824B-D169216888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6968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885EC7C-4485-4C11-88AA-AD32472E66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C76F4E7-E186-4567-8364-09D20C5C78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FC92B95-F11D-4FBD-A301-8031C8C76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E2827-9FFB-42C1-8B92-613B2333E7FF}" type="datetimeFigureOut">
              <a:rPr lang="fr-FR" smtClean="0"/>
              <a:t>20/04/2021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B0AC350-2892-4945-B12B-940EA7026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DD74104-815C-4BF0-B7E8-BB6F6FACC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B223A-03DF-4DA7-824B-D169216888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3960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0F527C1-B005-4136-8FD0-E724955CBF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9EB4ADA-B78C-49A6-9015-E0F929A8AF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18C301D-130D-4B81-992F-2CBDBDA26F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E2827-9FFB-42C1-8B92-613B2333E7FF}" type="datetimeFigureOut">
              <a:rPr lang="fr-FR" smtClean="0"/>
              <a:t>20/04/2021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53EDC77-5047-4320-9C98-438A8425C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ABE07BC-E610-478E-93E6-39B4820D7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B223A-03DF-4DA7-824B-D169216888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3273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6B34EA-C059-46C9-9651-3896168092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5A211A9-4163-43F0-A278-F498058D3C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E712925-B98A-4248-BC26-BF3F5973A9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597EB88-D933-4AB3-B5CC-B48819857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E2827-9FFB-42C1-8B92-613B2333E7FF}" type="datetimeFigureOut">
              <a:rPr lang="fr-FR" smtClean="0"/>
              <a:t>20/04/2021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CA7D750-1D5F-4176-9799-ED73DAE529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C38A893-6493-4E4C-AF88-35435C144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B223A-03DF-4DA7-824B-D169216888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9380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AC93582-B8D6-4E95-89D9-A07A67139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C7D163F-6F54-422F-9BC4-0C870EAE4B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328E6C4-AB9A-4C06-901C-E72F851444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5156979-DF2F-4A89-8F4E-9C659AD237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F7AFFB6B-ED49-40C5-BCBC-03A7448581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E6736AEA-919E-4FA2-9A60-FAF1B3605C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E2827-9FFB-42C1-8B92-613B2333E7FF}" type="datetimeFigureOut">
              <a:rPr lang="fr-FR" smtClean="0"/>
              <a:t>20/04/2021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0D464E4B-282C-4C26-BBC3-763B24300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FD3BD23A-39B5-4D6D-840A-E7DD94CB0D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B223A-03DF-4DA7-824B-D169216888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0559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44855D7-1F88-4590-8834-26D7217283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34A1B49-975F-49E6-9B99-418D59F978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E2827-9FFB-42C1-8B92-613B2333E7FF}" type="datetimeFigureOut">
              <a:rPr lang="fr-FR" smtClean="0"/>
              <a:t>20/04/2021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6A00EBB-B4D3-490A-9DB7-216990E26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0BE0D26-C81C-4462-A09B-A339B4C3A8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B223A-03DF-4DA7-824B-D169216888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3378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6B5D86B7-AC6F-4BF1-8444-46BF873B61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E2827-9FFB-42C1-8B92-613B2333E7FF}" type="datetimeFigureOut">
              <a:rPr lang="fr-FR" smtClean="0"/>
              <a:t>20/04/2021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2DA83947-726C-42DE-B85C-D118882BBC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78EB1F4-058B-46A3-BF8F-829C19D785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B223A-03DF-4DA7-824B-D169216888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31663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6571DE2-7EB5-44DF-9CAF-9574817830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3C137A9-CBAF-4EE0-9A2E-84EA8CCFE0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D198656-6906-437E-BFCC-9BA0306C46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ABFF4A5-5B0E-4D50-82A5-720FEBA93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E2827-9FFB-42C1-8B92-613B2333E7FF}" type="datetimeFigureOut">
              <a:rPr lang="fr-FR" smtClean="0"/>
              <a:t>20/04/2021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DEAF91C-18E8-4175-A6C3-9D5DAB50DE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DF2D8C3-2E9E-4EE0-9F50-C01FA4134A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B223A-03DF-4DA7-824B-D169216888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9698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561B683-D7EF-4EB4-B018-40443591D7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80515D18-4B4B-4BE3-85F6-A27A7146EC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1EA5B03-B11C-42E0-8A04-FCCB2BE522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4ACBB57-2762-40E7-8884-FCF6A4C0A9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E2827-9FFB-42C1-8B92-613B2333E7FF}" type="datetimeFigureOut">
              <a:rPr lang="fr-FR" smtClean="0"/>
              <a:t>20/04/2021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A9A90B2-E98D-41AD-81C2-99F37BD65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ABBB24E-A9FB-4AF9-BB6A-8072DD375F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B223A-03DF-4DA7-824B-D169216888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1276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0A69ABD-262D-4B52-AE25-99597D31E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61360B0-F15C-4487-B059-50742A03EE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FE1FCFE-41A0-4BA0-8F4F-9C41B2650A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FE2827-9FFB-42C1-8B92-613B2333E7FF}" type="datetimeFigureOut">
              <a:rPr lang="fr-FR" smtClean="0"/>
              <a:t>20/04/2021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295AAD1-19CE-4B24-B1D2-1ABBB57A8D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E544FF9-F32F-4116-8082-A3E028FC2B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CB223A-03DF-4DA7-824B-D169216888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6116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urlane - Des histoires de salle de bain">
            <a:extLst>
              <a:ext uri="{FF2B5EF4-FFF2-40B4-BE49-F238E27FC236}">
                <a16:creationId xmlns:a16="http://schemas.microsoft.com/office/drawing/2014/main" id="{8BBAB8F5-6E49-4E05-81C6-7DDB2E7811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12" y="5553512"/>
            <a:ext cx="1634353" cy="12038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A6597394-13AD-4DFA-8FEA-E8AA779E4EA2}"/>
              </a:ext>
            </a:extLst>
          </p:cNvPr>
          <p:cNvSpPr txBox="1"/>
          <p:nvPr/>
        </p:nvSpPr>
        <p:spPr>
          <a:xfrm>
            <a:off x="10452682" y="0"/>
            <a:ext cx="17393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Date : 20/04/21</a:t>
            </a: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02158448-0545-4DC8-88B0-ECF767399A86}"/>
              </a:ext>
            </a:extLst>
          </p:cNvPr>
          <p:cNvSpPr/>
          <p:nvPr/>
        </p:nvSpPr>
        <p:spPr>
          <a:xfrm>
            <a:off x="10544960" y="0"/>
            <a:ext cx="1647039" cy="369332"/>
          </a:xfrm>
          <a:prstGeom prst="roundRect">
            <a:avLst/>
          </a:prstGeom>
          <a:noFill/>
          <a:ln>
            <a:solidFill>
              <a:srgbClr val="30BDD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2257494C-4BE5-4919-B47D-DDF699CFA45B}"/>
              </a:ext>
            </a:extLst>
          </p:cNvPr>
          <p:cNvSpPr txBox="1"/>
          <p:nvPr/>
        </p:nvSpPr>
        <p:spPr>
          <a:xfrm>
            <a:off x="0" y="0"/>
            <a:ext cx="65098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/>
              <a:t>FICHE TECHNIQUE – LAV575 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AE9F9810-5F75-469E-918C-DDF32DB2A9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5291" y="853539"/>
            <a:ext cx="7676623" cy="46999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200578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7</Words>
  <Application>Microsoft Office PowerPoint</Application>
  <PresentationFormat>Grand écran</PresentationFormat>
  <Paragraphs>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Aurlane</dc:creator>
  <cp:lastModifiedBy>Aurlane</cp:lastModifiedBy>
  <cp:revision>4</cp:revision>
  <dcterms:created xsi:type="dcterms:W3CDTF">2021-03-19T08:41:11Z</dcterms:created>
  <dcterms:modified xsi:type="dcterms:W3CDTF">2021-04-20T15:44:30Z</dcterms:modified>
</cp:coreProperties>
</file>