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sldIdLst>
    <p:sldId id="271" r:id="rId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1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3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60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lvl="0" algn="ctr"/>
            <a:r>
              <a:rPr lang="fr-FR" altLang="fr-FR" sz="28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3 222 871 101 700</a:t>
            </a:r>
          </a:p>
          <a:p>
            <a:pPr lvl="0" algn="ctr"/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i="1" dirty="0">
              <a:latin typeface="Arial" panose="020B0604020202020204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GARAGE COLORIS ANTHRACITE ET ALU 13.69M² S.U</a:t>
            </a:r>
          </a:p>
          <a:p>
            <a:endParaRPr lang="fr-F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2.80 x 5.00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2.97 x 5.22 x 2.21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2.76 x 4.96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portes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s’ouvrant vers l’extérieur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2.57 x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1.76 m Surface utile intérieur : 13.69 m²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15.50 m²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7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GARAGE METAL YARDMASTER 15.50m² S.H.T</a:t>
            </a:r>
            <a:endParaRPr lang="fr-FR" sz="27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0" y="4110335"/>
            <a:ext cx="1082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latin typeface="Arial" panose="020B0604020202020204" pitchFamily="34" charset="0"/>
              </a:rPr>
              <a:t>Réf :  1017A</a:t>
            </a:r>
            <a:endParaRPr lang="fr-FR" sz="1400" dirty="0">
              <a:latin typeface="Arial" panose="020B0604020202020204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4400" dirty="0"/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endParaRPr lang="fr-FR" sz="1050" dirty="0"/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39" y="2171124"/>
            <a:ext cx="3474535" cy="195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0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8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Thème Office</vt:lpstr>
      <vt:lpstr>E.LECLERC</vt:lpstr>
      <vt:lpstr>1_E.LECLERC</vt:lpstr>
      <vt:lpstr>2_E.LECLERC</vt:lpstr>
      <vt:lpstr>3_E.LECLERC</vt:lpstr>
      <vt:lpstr>4_E.LECLERC</vt:lpstr>
      <vt:lpstr>5_E.LECLERC</vt:lpstr>
      <vt:lpstr>6_E.LECLERC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16</cp:revision>
  <dcterms:created xsi:type="dcterms:W3CDTF">2023-10-30T16:06:54Z</dcterms:created>
  <dcterms:modified xsi:type="dcterms:W3CDTF">2023-10-30T16:21:26Z</dcterms:modified>
</cp:coreProperties>
</file>