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slideLayouts/slideLayout13.xml" ContentType="application/vnd.openxmlformats-officedocument.presentationml.slideLayout+xml"/>
  <Override PartName="/ppt/theme/theme3.xml" ContentType="application/vnd.openxmlformats-officedocument.theme+xml"/>
  <Override PartName="/ppt/slideLayouts/slideLayout14.xml" ContentType="application/vnd.openxmlformats-officedocument.presentationml.slideLayout+xml"/>
  <Override PartName="/ppt/theme/theme4.xml" ContentType="application/vnd.openxmlformats-officedocument.theme+xml"/>
  <Override PartName="/ppt/slideLayouts/slideLayout15.xml" ContentType="application/vnd.openxmlformats-officedocument.presentationml.slideLayout+xml"/>
  <Override PartName="/ppt/theme/theme5.xml" ContentType="application/vnd.openxmlformats-officedocument.theme+xml"/>
  <Override PartName="/ppt/slideLayouts/slideLayout16.xml" ContentType="application/vnd.openxmlformats-officedocument.presentationml.slideLayout+xml"/>
  <Override PartName="/ppt/theme/theme6.xml" ContentType="application/vnd.openxmlformats-officedocument.theme+xml"/>
  <Override PartName="/ppt/slideLayouts/slideLayout17.xml" ContentType="application/vnd.openxmlformats-officedocument.presentationml.slideLayout+xml"/>
  <Override PartName="/ppt/theme/theme7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62" r:id="rId3"/>
    <p:sldMasterId id="2147483664" r:id="rId4"/>
    <p:sldMasterId id="2147483666" r:id="rId5"/>
    <p:sldMasterId id="2147483668" r:id="rId6"/>
    <p:sldMasterId id="2147483670" r:id="rId7"/>
  </p:sldMasterIdLst>
  <p:sldIdLst>
    <p:sldId id="262" r:id="rId8"/>
  </p:sldIdLst>
  <p:sldSz cx="6858000" cy="9144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3288" y="-67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3" Type="http://schemas.openxmlformats.org/officeDocument/2006/relationships/slideMaster" Target="slideMasters/slideMaster3.xml"/><Relationship Id="rId7" Type="http://schemas.openxmlformats.org/officeDocument/2006/relationships/slideMaster" Target="slideMasters/slideMaster7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theme" Target="theme/theme1.xml"/><Relationship Id="rId5" Type="http://schemas.openxmlformats.org/officeDocument/2006/relationships/slideMaster" Target="slideMasters/slideMaster5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4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4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5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6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7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F4BAC-2C10-4838-87C2-18B39ADA7EC4}" type="datetimeFigureOut">
              <a:rPr lang="fr-FR" smtClean="0"/>
              <a:t>30/10/2023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47493-A4E9-4C61-9B6C-D60D79BBA24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559213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F4BAC-2C10-4838-87C2-18B39ADA7EC4}" type="datetimeFigureOut">
              <a:rPr lang="fr-FR" smtClean="0"/>
              <a:t>30/10/2023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47493-A4E9-4C61-9B6C-D60D79BBA24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720957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F4BAC-2C10-4838-87C2-18B39ADA7EC4}" type="datetimeFigureOut">
              <a:rPr lang="fr-FR" smtClean="0"/>
              <a:t>30/10/2023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47493-A4E9-4C61-9B6C-D60D79BBA24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8565890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-26988" y="0"/>
            <a:ext cx="6884988" cy="1547813"/>
          </a:xfrm>
          <a:prstGeom prst="rect">
            <a:avLst/>
          </a:prstGeom>
          <a:solidFill>
            <a:srgbClr val="006FB4"/>
          </a:solidFill>
          <a:ln>
            <a:solidFill>
              <a:srgbClr val="006F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 userDrawn="1"/>
        </p:nvSpPr>
        <p:spPr>
          <a:xfrm>
            <a:off x="71438" y="1763713"/>
            <a:ext cx="3717925" cy="2736850"/>
          </a:xfrm>
          <a:prstGeom prst="rect">
            <a:avLst/>
          </a:prstGeom>
          <a:noFill/>
          <a:ln w="50800">
            <a:solidFill>
              <a:srgbClr val="006F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fr-FR">
              <a:solidFill>
                <a:prstClr val="white"/>
              </a:solidFill>
            </a:endParaRPr>
          </a:p>
        </p:txBody>
      </p:sp>
      <p:sp>
        <p:nvSpPr>
          <p:cNvPr id="5" name="Rectangle 4"/>
          <p:cNvSpPr/>
          <p:nvPr userDrawn="1"/>
        </p:nvSpPr>
        <p:spPr>
          <a:xfrm>
            <a:off x="0" y="7740352"/>
            <a:ext cx="6858000" cy="681037"/>
          </a:xfrm>
          <a:prstGeom prst="rect">
            <a:avLst/>
          </a:prstGeom>
          <a:solidFill>
            <a:srgbClr val="006FB4"/>
          </a:solidFill>
          <a:ln>
            <a:solidFill>
              <a:srgbClr val="006F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fr-FR">
              <a:solidFill>
                <a:prstClr val="white"/>
              </a:solidFill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3968" b="1233"/>
          <a:stretch/>
        </p:blipFill>
        <p:spPr bwMode="auto">
          <a:xfrm>
            <a:off x="4795838" y="7740352"/>
            <a:ext cx="2045493" cy="681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Picture 3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90136" y="7858937"/>
            <a:ext cx="1908000" cy="4396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526611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-26988" y="0"/>
            <a:ext cx="6884988" cy="1547813"/>
          </a:xfrm>
          <a:prstGeom prst="rect">
            <a:avLst/>
          </a:prstGeom>
          <a:solidFill>
            <a:srgbClr val="006FB4"/>
          </a:solidFill>
          <a:ln>
            <a:solidFill>
              <a:srgbClr val="006F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 userDrawn="1"/>
        </p:nvSpPr>
        <p:spPr>
          <a:xfrm>
            <a:off x="71438" y="1763713"/>
            <a:ext cx="3717925" cy="2736850"/>
          </a:xfrm>
          <a:prstGeom prst="rect">
            <a:avLst/>
          </a:prstGeom>
          <a:noFill/>
          <a:ln w="50800">
            <a:solidFill>
              <a:srgbClr val="006F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fr-FR">
              <a:solidFill>
                <a:prstClr val="white"/>
              </a:solidFill>
            </a:endParaRPr>
          </a:p>
        </p:txBody>
      </p:sp>
      <p:sp>
        <p:nvSpPr>
          <p:cNvPr id="5" name="Rectangle 4"/>
          <p:cNvSpPr/>
          <p:nvPr userDrawn="1"/>
        </p:nvSpPr>
        <p:spPr>
          <a:xfrm>
            <a:off x="0" y="7740352"/>
            <a:ext cx="6858000" cy="681037"/>
          </a:xfrm>
          <a:prstGeom prst="rect">
            <a:avLst/>
          </a:prstGeom>
          <a:solidFill>
            <a:srgbClr val="006FB4"/>
          </a:solidFill>
          <a:ln>
            <a:solidFill>
              <a:srgbClr val="006F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fr-FR">
              <a:solidFill>
                <a:prstClr val="white"/>
              </a:solidFill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3968" b="1233"/>
          <a:stretch/>
        </p:blipFill>
        <p:spPr bwMode="auto">
          <a:xfrm>
            <a:off x="4795838" y="7740352"/>
            <a:ext cx="2045493" cy="681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Picture 3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90136" y="7858937"/>
            <a:ext cx="1908000" cy="4396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84484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-26988" y="0"/>
            <a:ext cx="6884988" cy="1547813"/>
          </a:xfrm>
          <a:prstGeom prst="rect">
            <a:avLst/>
          </a:prstGeom>
          <a:solidFill>
            <a:srgbClr val="006FB4"/>
          </a:solidFill>
          <a:ln>
            <a:solidFill>
              <a:srgbClr val="006F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 userDrawn="1"/>
        </p:nvSpPr>
        <p:spPr>
          <a:xfrm>
            <a:off x="71438" y="1763713"/>
            <a:ext cx="3717925" cy="2736850"/>
          </a:xfrm>
          <a:prstGeom prst="rect">
            <a:avLst/>
          </a:prstGeom>
          <a:noFill/>
          <a:ln w="50800">
            <a:solidFill>
              <a:srgbClr val="006F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fr-FR">
              <a:solidFill>
                <a:prstClr val="white"/>
              </a:solidFill>
            </a:endParaRPr>
          </a:p>
        </p:txBody>
      </p:sp>
      <p:sp>
        <p:nvSpPr>
          <p:cNvPr id="5" name="Rectangle 4"/>
          <p:cNvSpPr/>
          <p:nvPr userDrawn="1"/>
        </p:nvSpPr>
        <p:spPr>
          <a:xfrm>
            <a:off x="0" y="7740352"/>
            <a:ext cx="6858000" cy="681037"/>
          </a:xfrm>
          <a:prstGeom prst="rect">
            <a:avLst/>
          </a:prstGeom>
          <a:solidFill>
            <a:srgbClr val="006FB4"/>
          </a:solidFill>
          <a:ln>
            <a:solidFill>
              <a:srgbClr val="006F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fr-FR">
              <a:solidFill>
                <a:prstClr val="white"/>
              </a:solidFill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3968" b="1233"/>
          <a:stretch/>
        </p:blipFill>
        <p:spPr bwMode="auto">
          <a:xfrm>
            <a:off x="4795838" y="7740352"/>
            <a:ext cx="2045493" cy="681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Picture 3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90136" y="7858937"/>
            <a:ext cx="1908000" cy="4396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41955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-26988" y="0"/>
            <a:ext cx="6884988" cy="1547813"/>
          </a:xfrm>
          <a:prstGeom prst="rect">
            <a:avLst/>
          </a:prstGeom>
          <a:solidFill>
            <a:srgbClr val="006FB4"/>
          </a:solidFill>
          <a:ln>
            <a:solidFill>
              <a:srgbClr val="006F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 userDrawn="1"/>
        </p:nvSpPr>
        <p:spPr>
          <a:xfrm>
            <a:off x="71438" y="1763713"/>
            <a:ext cx="3717925" cy="2736850"/>
          </a:xfrm>
          <a:prstGeom prst="rect">
            <a:avLst/>
          </a:prstGeom>
          <a:noFill/>
          <a:ln w="50800">
            <a:solidFill>
              <a:srgbClr val="006F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fr-FR">
              <a:solidFill>
                <a:prstClr val="white"/>
              </a:solidFill>
            </a:endParaRPr>
          </a:p>
        </p:txBody>
      </p:sp>
      <p:sp>
        <p:nvSpPr>
          <p:cNvPr id="5" name="Rectangle 4"/>
          <p:cNvSpPr/>
          <p:nvPr userDrawn="1"/>
        </p:nvSpPr>
        <p:spPr>
          <a:xfrm>
            <a:off x="0" y="7740352"/>
            <a:ext cx="6858000" cy="681037"/>
          </a:xfrm>
          <a:prstGeom prst="rect">
            <a:avLst/>
          </a:prstGeom>
          <a:solidFill>
            <a:srgbClr val="006FB4"/>
          </a:solidFill>
          <a:ln>
            <a:solidFill>
              <a:srgbClr val="006F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fr-FR">
              <a:solidFill>
                <a:prstClr val="white"/>
              </a:solidFill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3968" b="1233"/>
          <a:stretch/>
        </p:blipFill>
        <p:spPr bwMode="auto">
          <a:xfrm>
            <a:off x="4795838" y="7740352"/>
            <a:ext cx="2045493" cy="681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Picture 3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90136" y="7858937"/>
            <a:ext cx="1908000" cy="4396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415170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-26988" y="0"/>
            <a:ext cx="6884988" cy="1547813"/>
          </a:xfrm>
          <a:prstGeom prst="rect">
            <a:avLst/>
          </a:prstGeom>
          <a:solidFill>
            <a:srgbClr val="006FB4"/>
          </a:solidFill>
          <a:ln>
            <a:solidFill>
              <a:srgbClr val="006F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 userDrawn="1"/>
        </p:nvSpPr>
        <p:spPr>
          <a:xfrm>
            <a:off x="71438" y="1763713"/>
            <a:ext cx="3717925" cy="2736850"/>
          </a:xfrm>
          <a:prstGeom prst="rect">
            <a:avLst/>
          </a:prstGeom>
          <a:noFill/>
          <a:ln w="50800">
            <a:solidFill>
              <a:srgbClr val="006F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fr-FR">
              <a:solidFill>
                <a:prstClr val="white"/>
              </a:solidFill>
            </a:endParaRPr>
          </a:p>
        </p:txBody>
      </p:sp>
      <p:sp>
        <p:nvSpPr>
          <p:cNvPr id="5" name="Rectangle 4"/>
          <p:cNvSpPr/>
          <p:nvPr userDrawn="1"/>
        </p:nvSpPr>
        <p:spPr>
          <a:xfrm>
            <a:off x="0" y="7740352"/>
            <a:ext cx="6858000" cy="681037"/>
          </a:xfrm>
          <a:prstGeom prst="rect">
            <a:avLst/>
          </a:prstGeom>
          <a:solidFill>
            <a:srgbClr val="006FB4"/>
          </a:solidFill>
          <a:ln>
            <a:solidFill>
              <a:srgbClr val="006F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fr-FR">
              <a:solidFill>
                <a:prstClr val="white"/>
              </a:solidFill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3968" b="1233"/>
          <a:stretch/>
        </p:blipFill>
        <p:spPr bwMode="auto">
          <a:xfrm>
            <a:off x="4795838" y="7740352"/>
            <a:ext cx="2045493" cy="681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Picture 3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90136" y="7858937"/>
            <a:ext cx="1908000" cy="4396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7041457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-26988" y="0"/>
            <a:ext cx="6884988" cy="1547813"/>
          </a:xfrm>
          <a:prstGeom prst="rect">
            <a:avLst/>
          </a:prstGeom>
          <a:solidFill>
            <a:srgbClr val="006FB4"/>
          </a:solidFill>
          <a:ln>
            <a:solidFill>
              <a:srgbClr val="006F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 userDrawn="1"/>
        </p:nvSpPr>
        <p:spPr>
          <a:xfrm>
            <a:off x="71438" y="1763713"/>
            <a:ext cx="3717925" cy="2736850"/>
          </a:xfrm>
          <a:prstGeom prst="rect">
            <a:avLst/>
          </a:prstGeom>
          <a:noFill/>
          <a:ln w="50800">
            <a:solidFill>
              <a:srgbClr val="006F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fr-FR">
              <a:solidFill>
                <a:prstClr val="white"/>
              </a:solidFill>
            </a:endParaRPr>
          </a:p>
        </p:txBody>
      </p:sp>
      <p:sp>
        <p:nvSpPr>
          <p:cNvPr id="5" name="Rectangle 4"/>
          <p:cNvSpPr/>
          <p:nvPr userDrawn="1"/>
        </p:nvSpPr>
        <p:spPr>
          <a:xfrm>
            <a:off x="0" y="7740352"/>
            <a:ext cx="6858000" cy="681037"/>
          </a:xfrm>
          <a:prstGeom prst="rect">
            <a:avLst/>
          </a:prstGeom>
          <a:solidFill>
            <a:srgbClr val="006FB4"/>
          </a:solidFill>
          <a:ln>
            <a:solidFill>
              <a:srgbClr val="006F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fr-FR">
              <a:solidFill>
                <a:prstClr val="white"/>
              </a:solidFill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3968" b="1233"/>
          <a:stretch/>
        </p:blipFill>
        <p:spPr bwMode="auto">
          <a:xfrm>
            <a:off x="4795838" y="7740352"/>
            <a:ext cx="2045493" cy="681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Picture 3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90136" y="7858937"/>
            <a:ext cx="1908000" cy="4396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322377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F4BAC-2C10-4838-87C2-18B39ADA7EC4}" type="datetimeFigureOut">
              <a:rPr lang="fr-FR" smtClean="0"/>
              <a:t>30/10/2023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47493-A4E9-4C61-9B6C-D60D79BBA24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309045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F4BAC-2C10-4838-87C2-18B39ADA7EC4}" type="datetimeFigureOut">
              <a:rPr lang="fr-FR" smtClean="0"/>
              <a:t>30/10/2023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47493-A4E9-4C61-9B6C-D60D79BBA24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259649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F4BAC-2C10-4838-87C2-18B39ADA7EC4}" type="datetimeFigureOut">
              <a:rPr lang="fr-FR" smtClean="0"/>
              <a:t>30/10/2023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47493-A4E9-4C61-9B6C-D60D79BBA24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129668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F4BAC-2C10-4838-87C2-18B39ADA7EC4}" type="datetimeFigureOut">
              <a:rPr lang="fr-FR" smtClean="0"/>
              <a:t>30/10/2023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47493-A4E9-4C61-9B6C-D60D79BBA24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861977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F4BAC-2C10-4838-87C2-18B39ADA7EC4}" type="datetimeFigureOut">
              <a:rPr lang="fr-FR" smtClean="0"/>
              <a:t>30/10/2023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47493-A4E9-4C61-9B6C-D60D79BBA24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736126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F4BAC-2C10-4838-87C2-18B39ADA7EC4}" type="datetimeFigureOut">
              <a:rPr lang="fr-FR" smtClean="0"/>
              <a:t>30/10/2023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47493-A4E9-4C61-9B6C-D60D79BBA24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688305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F4BAC-2C10-4838-87C2-18B39ADA7EC4}" type="datetimeFigureOut">
              <a:rPr lang="fr-FR" smtClean="0"/>
              <a:t>30/10/2023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47493-A4E9-4C61-9B6C-D60D79BBA24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783240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F4BAC-2C10-4838-87C2-18B39ADA7EC4}" type="datetimeFigureOut">
              <a:rPr lang="fr-FR" smtClean="0"/>
              <a:t>30/10/2023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47493-A4E9-4C61-9B6C-D60D79BBA24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684169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2.xml"/></Relationships>
</file>

<file path=ppt/slideMasters/_rels/slideMaster3.xml.rels><?xml version="1.0" encoding="UTF-8" standalone="yes"?>
<Relationships xmlns="http://schemas.openxmlformats.org/package/2006/relationships"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13.xml"/></Relationships>
</file>

<file path=ppt/slideMasters/_rels/slideMaster4.xml.rels><?xml version="1.0" encoding="UTF-8" standalone="yes"?>
<Relationships xmlns="http://schemas.openxmlformats.org/package/2006/relationships"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14.xml"/></Relationships>
</file>

<file path=ppt/slideMasters/_rels/slideMaster5.xml.rels><?xml version="1.0" encoding="UTF-8" standalone="yes"?>
<Relationships xmlns="http://schemas.openxmlformats.org/package/2006/relationships"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15.xml"/></Relationships>
</file>

<file path=ppt/slideMasters/_rels/slideMaster6.xml.rels><?xml version="1.0" encoding="UTF-8" standalone="yes"?>
<Relationships xmlns="http://schemas.openxmlformats.org/package/2006/relationships"><Relationship Id="rId2" Type="http://schemas.openxmlformats.org/officeDocument/2006/relationships/theme" Target="../theme/theme6.xml"/><Relationship Id="rId1" Type="http://schemas.openxmlformats.org/officeDocument/2006/relationships/slideLayout" Target="../slideLayouts/slideLayout16.xml"/></Relationships>
</file>

<file path=ppt/slideMasters/_rels/slideMaster7.xml.rels><?xml version="1.0" encoding="UTF-8" standalone="yes"?>
<Relationships xmlns="http://schemas.openxmlformats.org/package/2006/relationships"><Relationship Id="rId2" Type="http://schemas.openxmlformats.org/officeDocument/2006/relationships/theme" Target="../theme/theme7.xml"/><Relationship Id="rId1" Type="http://schemas.openxmlformats.org/officeDocument/2006/relationships/slideLayout" Target="../slideLayouts/slideLayout1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EF4BAC-2C10-4838-87C2-18B39ADA7EC4}" type="datetimeFigureOut">
              <a:rPr lang="fr-FR" smtClean="0"/>
              <a:t>30/10/2023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147493-A4E9-4C61-9B6C-D60D79BBA24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788481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itre 1"/>
          <p:cNvSpPr txBox="1">
            <a:spLocks/>
          </p:cNvSpPr>
          <p:nvPr userDrawn="1"/>
        </p:nvSpPr>
        <p:spPr>
          <a:xfrm>
            <a:off x="0" y="1547813"/>
            <a:ext cx="6858000" cy="149225"/>
          </a:xfrm>
          <a:prstGeom prst="rect">
            <a:avLst/>
          </a:prstGeom>
          <a:solidFill>
            <a:srgbClr val="FF8100"/>
          </a:solidFill>
        </p:spPr>
        <p:txBody>
          <a:bodyPr anchor="ctr">
            <a:normAutofit fontScale="2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endParaRPr lang="fr-FR" dirty="0">
              <a:solidFill>
                <a:prstClr val="black"/>
              </a:solidFill>
            </a:endParaRPr>
          </a:p>
        </p:txBody>
      </p:sp>
      <p:sp>
        <p:nvSpPr>
          <p:cNvPr id="4" name="ZoneTexte 3"/>
          <p:cNvSpPr txBox="1"/>
          <p:nvPr userDrawn="1"/>
        </p:nvSpPr>
        <p:spPr>
          <a:xfrm>
            <a:off x="4005064" y="3347864"/>
            <a:ext cx="30243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fr-FR" b="1" dirty="0">
                <a:solidFill>
                  <a:prstClr val="black"/>
                </a:solidFill>
                <a:cs typeface="Arial" pitchFamily="34" charset="0"/>
              </a:rPr>
              <a:t>Code barre :</a:t>
            </a:r>
            <a:endParaRPr lang="fr-FR" b="1" dirty="0">
              <a:solidFill>
                <a:prstClr val="black"/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2208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itre 1"/>
          <p:cNvSpPr txBox="1">
            <a:spLocks/>
          </p:cNvSpPr>
          <p:nvPr userDrawn="1"/>
        </p:nvSpPr>
        <p:spPr>
          <a:xfrm>
            <a:off x="0" y="1547813"/>
            <a:ext cx="6858000" cy="149225"/>
          </a:xfrm>
          <a:prstGeom prst="rect">
            <a:avLst/>
          </a:prstGeom>
          <a:solidFill>
            <a:srgbClr val="FF8100"/>
          </a:solidFill>
        </p:spPr>
        <p:txBody>
          <a:bodyPr anchor="ctr">
            <a:normAutofit fontScale="2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endParaRPr lang="fr-FR" dirty="0">
              <a:solidFill>
                <a:prstClr val="black"/>
              </a:solidFill>
            </a:endParaRPr>
          </a:p>
        </p:txBody>
      </p:sp>
      <p:sp>
        <p:nvSpPr>
          <p:cNvPr id="4" name="ZoneTexte 3"/>
          <p:cNvSpPr txBox="1"/>
          <p:nvPr userDrawn="1"/>
        </p:nvSpPr>
        <p:spPr>
          <a:xfrm>
            <a:off x="4005064" y="3347864"/>
            <a:ext cx="30243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fr-FR" b="1" dirty="0">
                <a:solidFill>
                  <a:prstClr val="black"/>
                </a:solidFill>
                <a:cs typeface="Arial" pitchFamily="34" charset="0"/>
              </a:rPr>
              <a:t>Code barre :</a:t>
            </a:r>
            <a:endParaRPr lang="fr-FR" b="1" dirty="0">
              <a:solidFill>
                <a:prstClr val="black"/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91011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itre 1"/>
          <p:cNvSpPr txBox="1">
            <a:spLocks/>
          </p:cNvSpPr>
          <p:nvPr userDrawn="1"/>
        </p:nvSpPr>
        <p:spPr>
          <a:xfrm>
            <a:off x="0" y="1547813"/>
            <a:ext cx="6858000" cy="149225"/>
          </a:xfrm>
          <a:prstGeom prst="rect">
            <a:avLst/>
          </a:prstGeom>
          <a:solidFill>
            <a:srgbClr val="FF8100"/>
          </a:solidFill>
        </p:spPr>
        <p:txBody>
          <a:bodyPr anchor="ctr">
            <a:normAutofit fontScale="2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endParaRPr lang="fr-FR" dirty="0">
              <a:solidFill>
                <a:prstClr val="black"/>
              </a:solidFill>
            </a:endParaRPr>
          </a:p>
        </p:txBody>
      </p:sp>
      <p:sp>
        <p:nvSpPr>
          <p:cNvPr id="4" name="ZoneTexte 3"/>
          <p:cNvSpPr txBox="1"/>
          <p:nvPr userDrawn="1"/>
        </p:nvSpPr>
        <p:spPr>
          <a:xfrm>
            <a:off x="4005064" y="3347864"/>
            <a:ext cx="30243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fr-FR" b="1" dirty="0">
                <a:solidFill>
                  <a:prstClr val="black"/>
                </a:solidFill>
                <a:cs typeface="Arial" pitchFamily="34" charset="0"/>
              </a:rPr>
              <a:t>Code barre :</a:t>
            </a:r>
            <a:endParaRPr lang="fr-FR" b="1" dirty="0">
              <a:solidFill>
                <a:prstClr val="black"/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18896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itre 1"/>
          <p:cNvSpPr txBox="1">
            <a:spLocks/>
          </p:cNvSpPr>
          <p:nvPr userDrawn="1"/>
        </p:nvSpPr>
        <p:spPr>
          <a:xfrm>
            <a:off x="0" y="1547813"/>
            <a:ext cx="6858000" cy="149225"/>
          </a:xfrm>
          <a:prstGeom prst="rect">
            <a:avLst/>
          </a:prstGeom>
          <a:solidFill>
            <a:srgbClr val="FF8100"/>
          </a:solidFill>
        </p:spPr>
        <p:txBody>
          <a:bodyPr anchor="ctr">
            <a:normAutofit fontScale="2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endParaRPr lang="fr-FR" dirty="0">
              <a:solidFill>
                <a:prstClr val="black"/>
              </a:solidFill>
            </a:endParaRPr>
          </a:p>
        </p:txBody>
      </p:sp>
      <p:sp>
        <p:nvSpPr>
          <p:cNvPr id="4" name="ZoneTexte 3"/>
          <p:cNvSpPr txBox="1"/>
          <p:nvPr userDrawn="1"/>
        </p:nvSpPr>
        <p:spPr>
          <a:xfrm>
            <a:off x="4005064" y="3347864"/>
            <a:ext cx="30243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fr-FR" b="1" dirty="0">
                <a:solidFill>
                  <a:prstClr val="black"/>
                </a:solidFill>
                <a:cs typeface="Arial" pitchFamily="34" charset="0"/>
              </a:rPr>
              <a:t>Code barre :</a:t>
            </a:r>
            <a:endParaRPr lang="fr-FR" b="1" dirty="0">
              <a:solidFill>
                <a:prstClr val="black"/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89732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itre 1"/>
          <p:cNvSpPr txBox="1">
            <a:spLocks/>
          </p:cNvSpPr>
          <p:nvPr userDrawn="1"/>
        </p:nvSpPr>
        <p:spPr>
          <a:xfrm>
            <a:off x="0" y="1547813"/>
            <a:ext cx="6858000" cy="149225"/>
          </a:xfrm>
          <a:prstGeom prst="rect">
            <a:avLst/>
          </a:prstGeom>
          <a:solidFill>
            <a:srgbClr val="FF8100"/>
          </a:solidFill>
        </p:spPr>
        <p:txBody>
          <a:bodyPr anchor="ctr">
            <a:normAutofit fontScale="2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endParaRPr lang="fr-FR" dirty="0">
              <a:solidFill>
                <a:prstClr val="black"/>
              </a:solidFill>
            </a:endParaRPr>
          </a:p>
        </p:txBody>
      </p:sp>
      <p:sp>
        <p:nvSpPr>
          <p:cNvPr id="4" name="ZoneTexte 3"/>
          <p:cNvSpPr txBox="1"/>
          <p:nvPr userDrawn="1"/>
        </p:nvSpPr>
        <p:spPr>
          <a:xfrm>
            <a:off x="4005064" y="3347864"/>
            <a:ext cx="30243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fr-FR" b="1" dirty="0">
                <a:solidFill>
                  <a:prstClr val="black"/>
                </a:solidFill>
                <a:cs typeface="Arial" pitchFamily="34" charset="0"/>
              </a:rPr>
              <a:t>Code barre :</a:t>
            </a:r>
            <a:endParaRPr lang="fr-FR" b="1" dirty="0">
              <a:solidFill>
                <a:prstClr val="black"/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31996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itre 1"/>
          <p:cNvSpPr txBox="1">
            <a:spLocks/>
          </p:cNvSpPr>
          <p:nvPr userDrawn="1"/>
        </p:nvSpPr>
        <p:spPr>
          <a:xfrm>
            <a:off x="0" y="1547813"/>
            <a:ext cx="6858000" cy="149225"/>
          </a:xfrm>
          <a:prstGeom prst="rect">
            <a:avLst/>
          </a:prstGeom>
          <a:solidFill>
            <a:srgbClr val="FF8100"/>
          </a:solidFill>
        </p:spPr>
        <p:txBody>
          <a:bodyPr anchor="ctr">
            <a:normAutofit fontScale="2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endParaRPr lang="fr-FR" dirty="0">
              <a:solidFill>
                <a:prstClr val="black"/>
              </a:solidFill>
            </a:endParaRPr>
          </a:p>
        </p:txBody>
      </p:sp>
      <p:sp>
        <p:nvSpPr>
          <p:cNvPr id="4" name="ZoneTexte 3"/>
          <p:cNvSpPr txBox="1"/>
          <p:nvPr userDrawn="1"/>
        </p:nvSpPr>
        <p:spPr>
          <a:xfrm>
            <a:off x="4005064" y="3347864"/>
            <a:ext cx="30243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fr-FR" b="1" dirty="0">
                <a:solidFill>
                  <a:prstClr val="black"/>
                </a:solidFill>
                <a:cs typeface="Arial" pitchFamily="34" charset="0"/>
              </a:rPr>
              <a:t>Code barre :</a:t>
            </a:r>
            <a:endParaRPr lang="fr-FR" b="1" dirty="0">
              <a:solidFill>
                <a:prstClr val="black"/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53212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 26" title="CodeBarre"/>
          <p:cNvSpPr/>
          <p:nvPr/>
        </p:nvSpPr>
        <p:spPr>
          <a:xfrm>
            <a:off x="4005064" y="3707904"/>
            <a:ext cx="2825948" cy="707886"/>
          </a:xfrm>
          <a:prstGeom prst="rect">
            <a:avLst/>
          </a:prstGeom>
          <a:solidFill>
            <a:srgbClr val="FFFFFF">
              <a:alpha val="52941"/>
            </a:srgbClr>
          </a:solidFill>
        </p:spPr>
        <p:txBody>
          <a:bodyPr wrap="square">
            <a:normAutofit fontScale="85000" lnSpcReduction="10000"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fr-FR" altLang="fr-FR" sz="2800" b="1" dirty="0">
                <a:solidFill>
                  <a:prstClr val="black"/>
                </a:solidFill>
                <a:latin typeface="Arial" panose="020B0604020202020204" pitchFamily="34" charset="0"/>
                <a:cs typeface="Arial" pitchFamily="34" charset="0"/>
              </a:rPr>
              <a:t>3 222 873 110 </a:t>
            </a:r>
            <a:r>
              <a:rPr lang="fr-FR" altLang="fr-FR" sz="2800" b="1" dirty="0">
                <a:solidFill>
                  <a:prstClr val="black"/>
                </a:solidFill>
                <a:latin typeface="Arial" panose="020B0604020202020204" pitchFamily="34" charset="0"/>
                <a:cs typeface="Arial" pitchFamily="34" charset="0"/>
              </a:rPr>
              <a:t>1</a:t>
            </a:r>
            <a:r>
              <a:rPr lang="fr-FR" altLang="fr-FR" sz="2800" b="1" dirty="0">
                <a:solidFill>
                  <a:prstClr val="black"/>
                </a:solidFill>
                <a:latin typeface="Arial" panose="020B0604020202020204" pitchFamily="34" charset="0"/>
                <a:cs typeface="Arial" pitchFamily="34" charset="0"/>
              </a:rPr>
              <a:t>06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fr-FR" altLang="fr-FR" sz="2800" b="1" dirty="0">
              <a:solidFill>
                <a:prstClr val="black"/>
              </a:solidFill>
              <a:latin typeface="Arial" panose="020B0604020202020204" pitchFamily="34" charset="0"/>
              <a:cs typeface="Arial" pitchFamily="34" charset="0"/>
            </a:endParaRPr>
          </a:p>
        </p:txBody>
      </p:sp>
      <p:sp>
        <p:nvSpPr>
          <p:cNvPr id="7" name="Rectangle 6" title="LogoProduit"/>
          <p:cNvSpPr/>
          <p:nvPr/>
        </p:nvSpPr>
        <p:spPr>
          <a:xfrm>
            <a:off x="404663" y="2482027"/>
            <a:ext cx="3024335" cy="160613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fr-FR">
              <a:solidFill>
                <a:prstClr val="white"/>
              </a:solidFill>
            </a:endParaRPr>
          </a:p>
        </p:txBody>
      </p:sp>
      <p:sp>
        <p:nvSpPr>
          <p:cNvPr id="5" name="ZoneTexte 15" title="LogoTypeMarque"/>
          <p:cNvSpPr txBox="1">
            <a:spLocks noChangeAspect="1" noChangeArrowheads="1"/>
          </p:cNvSpPr>
          <p:nvPr/>
        </p:nvSpPr>
        <p:spPr bwMode="auto">
          <a:xfrm>
            <a:off x="188639" y="1835697"/>
            <a:ext cx="2160243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rm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fr-FR" altLang="fr-FR" sz="1800" i="1" dirty="0">
              <a:solidFill>
                <a:prstClr val="black"/>
              </a:solidFill>
              <a:latin typeface="Arial" panose="020B0604020202020204" pitchFamily="34" charset="0"/>
              <a:cs typeface="Arial" pitchFamily="34" charset="0"/>
            </a:endParaRPr>
          </a:p>
        </p:txBody>
      </p:sp>
      <p:sp>
        <p:nvSpPr>
          <p:cNvPr id="6" name="Rectangle 5" title="CorpsProspectus"/>
          <p:cNvSpPr/>
          <p:nvPr/>
        </p:nvSpPr>
        <p:spPr>
          <a:xfrm>
            <a:off x="44623" y="4572000"/>
            <a:ext cx="6786389" cy="287520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>
            <a:norm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fr-FR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Description du Produit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fr-FR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Libellé : </a:t>
            </a:r>
            <a:r>
              <a:rPr lang="fr-FR" sz="16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ABRI DE JARDIN COLORIS VERT ET ALU 7,90M² S.U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r-FR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fr-FR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Dimensions extérieurs au sol : 2.85 x 2.85 m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fr-FR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Dimensions extérieurs hors tout : 3.03 x 2.98 x 2.02 m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fr-FR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Dimensions utiles intérieur : 2.81 x 2.81 m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fr-FR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Dimensions </a:t>
            </a:r>
            <a:r>
              <a:rPr lang="fr-FR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 portes coulissantes intérieures : </a:t>
            </a:r>
            <a:r>
              <a:rPr lang="fr-FR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1.20 x 1.58 m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fr-FR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Surface utile intérieur : 7.90 m²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fr-FR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Surface Hors tout : 9.03 m²</a:t>
            </a:r>
            <a:endParaRPr lang="fr-FR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ZoneTexte 8" title="TitreGeneral"/>
          <p:cNvSpPr txBox="1"/>
          <p:nvPr/>
        </p:nvSpPr>
        <p:spPr>
          <a:xfrm>
            <a:off x="89247" y="606536"/>
            <a:ext cx="6768753" cy="507831"/>
          </a:xfrm>
          <a:prstGeom prst="rect">
            <a:avLst/>
          </a:prstGeom>
          <a:noFill/>
        </p:spPr>
        <p:txBody>
          <a:bodyPr wrap="square" rtlCol="0">
            <a:normAutofit fontScale="70000" lnSpcReduction="20000"/>
          </a:bodyPr>
          <a:lstStyle/>
          <a:p>
            <a:pPr algn="ctr">
              <a:defRPr/>
            </a:pPr>
            <a:r>
              <a:rPr lang="fr-FR" sz="2700" b="1" dirty="0">
                <a:solidFill>
                  <a:prstClr val="white"/>
                </a:solidFill>
                <a:latin typeface="Arial" panose="020B0604020202020204" pitchFamily="34" charset="0"/>
                <a:cs typeface="Arial" pitchFamily="34" charset="0"/>
              </a:rPr>
              <a:t>ABRIS DE JARDIN METAL YARDMASTER 9,03m² S.H.T</a:t>
            </a:r>
            <a:endParaRPr lang="fr-FR" sz="2700" b="1" dirty="0">
              <a:solidFill>
                <a:prstClr val="white"/>
              </a:solidFill>
              <a:latin typeface="Arial" panose="020B0604020202020204" pitchFamily="34" charset="0"/>
              <a:cs typeface="Arial" pitchFamily="34" charset="0"/>
            </a:endParaRPr>
          </a:p>
        </p:txBody>
      </p:sp>
      <p:sp>
        <p:nvSpPr>
          <p:cNvPr id="10" name="ZoneTexte 9" title="MarqueCommerciale"/>
          <p:cNvSpPr txBox="1"/>
          <p:nvPr/>
        </p:nvSpPr>
        <p:spPr>
          <a:xfrm>
            <a:off x="1289894" y="853131"/>
            <a:ext cx="4299346" cy="461665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pPr algn="ctr">
              <a:defRPr/>
            </a:pPr>
            <a:endParaRPr lang="fr-FR" sz="2400" b="1" dirty="0">
              <a:solidFill>
                <a:prstClr val="white"/>
              </a:solidFill>
              <a:latin typeface="Arial" panose="020B0604020202020204" pitchFamily="34" charset="0"/>
              <a:cs typeface="Arial" pitchFamily="34" charset="0"/>
            </a:endParaRPr>
          </a:p>
        </p:txBody>
      </p:sp>
      <p:sp>
        <p:nvSpPr>
          <p:cNvPr id="13" name="ZoneTexte 12"/>
          <p:cNvSpPr txBox="1"/>
          <p:nvPr/>
        </p:nvSpPr>
        <p:spPr>
          <a:xfrm>
            <a:off x="4002630" y="4110335"/>
            <a:ext cx="108255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fr-FR" sz="1400" dirty="0">
                <a:solidFill>
                  <a:prstClr val="black"/>
                </a:solidFill>
                <a:latin typeface="Arial" panose="020B0604020202020204" pitchFamily="34" charset="0"/>
                <a:cs typeface="Arial" pitchFamily="34" charset="0"/>
              </a:rPr>
              <a:t>Réf :  1010GEYZ</a:t>
            </a:r>
            <a:endParaRPr lang="fr-FR" sz="1400" dirty="0">
              <a:solidFill>
                <a:prstClr val="black"/>
              </a:solidFill>
              <a:latin typeface="Arial" panose="020B0604020202020204" pitchFamily="34" charset="0"/>
              <a:cs typeface="Arial" pitchFamily="34" charset="0"/>
            </a:endParaRPr>
          </a:p>
        </p:txBody>
      </p:sp>
      <p:sp>
        <p:nvSpPr>
          <p:cNvPr id="15" name="ZoneTexte 13" title="PictoInfoProduit"/>
          <p:cNvSpPr txBox="1">
            <a:spLocks noChangeArrowheads="1"/>
          </p:cNvSpPr>
          <p:nvPr/>
        </p:nvSpPr>
        <p:spPr bwMode="auto">
          <a:xfrm>
            <a:off x="-27384" y="7766658"/>
            <a:ext cx="2556000" cy="3231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rm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fr-FR" altLang="fr-FR" sz="1100" dirty="0">
              <a:solidFill>
                <a:prstClr val="white"/>
              </a:solidFill>
              <a:latin typeface="Arial" panose="020B0604020202020204" pitchFamily="34" charset="0"/>
              <a:cs typeface="Arial" pitchFamily="34" charset="0"/>
            </a:endParaRPr>
          </a:p>
        </p:txBody>
      </p:sp>
      <p:sp>
        <p:nvSpPr>
          <p:cNvPr id="17" name="ZoneTexte 13" title="PictoInfoLogo"/>
          <p:cNvSpPr txBox="1">
            <a:spLocks noChangeArrowheads="1"/>
          </p:cNvSpPr>
          <p:nvPr/>
        </p:nvSpPr>
        <p:spPr bwMode="auto">
          <a:xfrm>
            <a:off x="-27384" y="8089825"/>
            <a:ext cx="2556000" cy="3231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rm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fr-FR" altLang="fr-FR" sz="1100" dirty="0">
              <a:solidFill>
                <a:prstClr val="white"/>
              </a:solidFill>
              <a:latin typeface="Arial" panose="020B0604020202020204" pitchFamily="34" charset="0"/>
              <a:cs typeface="Arial" pitchFamily="34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2161860" y="7447204"/>
            <a:ext cx="2534281" cy="1224136"/>
          </a:xfrm>
          <a:prstGeom prst="rect">
            <a:avLst/>
          </a:prstGeom>
          <a:solidFill>
            <a:schemeClr val="bg1"/>
          </a:solidFill>
          <a:ln>
            <a:solidFill>
              <a:srgbClr val="FF81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r">
              <a:defRPr/>
            </a:pPr>
            <a:r>
              <a:rPr lang="fr-FR" sz="44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€</a:t>
            </a:r>
            <a:endParaRPr lang="fr-FR" sz="4400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ZoneTexte 18" title="PVCTTC"/>
          <p:cNvSpPr txBox="1"/>
          <p:nvPr/>
        </p:nvSpPr>
        <p:spPr>
          <a:xfrm>
            <a:off x="2348882" y="7674552"/>
            <a:ext cx="195093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endParaRPr lang="fr-FR" sz="4400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20" name="ZoneTexte 19" title="EcoParticipation"/>
          <p:cNvSpPr txBox="1"/>
          <p:nvPr/>
        </p:nvSpPr>
        <p:spPr>
          <a:xfrm>
            <a:off x="2636912" y="8384127"/>
            <a:ext cx="1872208" cy="23083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endParaRPr lang="fr-FR" sz="1050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22" name="Rectangle 21" title="MentionLegal"/>
          <p:cNvSpPr/>
          <p:nvPr/>
        </p:nvSpPr>
        <p:spPr>
          <a:xfrm>
            <a:off x="-27384" y="8699670"/>
            <a:ext cx="6885384" cy="44433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fr-FR" sz="105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21904" y="2024371"/>
            <a:ext cx="4078453" cy="22964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457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E.LECLERC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E.LECLERC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2_E.LECLERC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3_E.LECLERC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4_E.LECLERC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5_E.LECLERC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80</Words>
  <Application>Microsoft Office PowerPoint</Application>
  <PresentationFormat>Affichage à l'écran (4:3)</PresentationFormat>
  <Paragraphs>13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7</vt:i4>
      </vt:variant>
      <vt:variant>
        <vt:lpstr>Titres des diapositives</vt:lpstr>
      </vt:variant>
      <vt:variant>
        <vt:i4>1</vt:i4>
      </vt:variant>
    </vt:vector>
  </HeadingPairs>
  <TitlesOfParts>
    <vt:vector size="8" baseType="lpstr">
      <vt:lpstr>Thème Office</vt:lpstr>
      <vt:lpstr>E.LECLERC</vt:lpstr>
      <vt:lpstr>1_E.LECLERC</vt:lpstr>
      <vt:lpstr>2_E.LECLERC</vt:lpstr>
      <vt:lpstr>3_E.LECLERC</vt:lpstr>
      <vt:lpstr>4_E.LECLERC</vt:lpstr>
      <vt:lpstr>5_E.LECLERC</vt:lpstr>
      <vt:lpstr>Présentation PowerPoint</vt:lpstr>
    </vt:vector>
  </TitlesOfParts>
  <Company>GALEC S.C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Valentin RICHARD</dc:creator>
  <cp:lastModifiedBy>Valentin RICHARD</cp:lastModifiedBy>
  <cp:revision>7</cp:revision>
  <dcterms:created xsi:type="dcterms:W3CDTF">2023-10-30T16:06:54Z</dcterms:created>
  <dcterms:modified xsi:type="dcterms:W3CDTF">2023-10-30T16:13:49Z</dcterms:modified>
</cp:coreProperties>
</file>