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  <p:sldMasterId id="2147483664" r:id="rId4"/>
    <p:sldMasterId id="2147483666" r:id="rId5"/>
    <p:sldMasterId id="2147483668" r:id="rId6"/>
    <p:sldMasterId id="2147483670" r:id="rId7"/>
    <p:sldMasterId id="2147483672" r:id="rId8"/>
  </p:sldMasterIdLst>
  <p:sldIdLst>
    <p:sldId id="273" r:id="rId9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3288" y="-6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92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2095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5658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2661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448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195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1517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04145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2237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6988" y="0"/>
            <a:ext cx="6884988" cy="1547813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438" y="1763713"/>
            <a:ext cx="3717925" cy="2736850"/>
          </a:xfrm>
          <a:prstGeom prst="rect">
            <a:avLst/>
          </a:prstGeom>
          <a:noFill/>
          <a:ln w="50800"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7740352"/>
            <a:ext cx="6858000" cy="681037"/>
          </a:xfrm>
          <a:prstGeom prst="rect">
            <a:avLst/>
          </a:prstGeom>
          <a:solidFill>
            <a:srgbClr val="006FB4"/>
          </a:solidFill>
          <a:ln>
            <a:solidFill>
              <a:srgbClr val="006F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68" b="1233"/>
          <a:stretch/>
        </p:blipFill>
        <p:spPr bwMode="auto">
          <a:xfrm>
            <a:off x="4795838" y="7740352"/>
            <a:ext cx="2045493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136" y="7858937"/>
            <a:ext cx="1908000" cy="439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9604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90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964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96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19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361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83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32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41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F4BAC-2C10-4838-87C2-18B39ADA7EC4}" type="datetimeFigureOut">
              <a:rPr lang="fr-FR" smtClean="0"/>
              <a:t>30/10/2023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47493-A4E9-4C61-9B6C-D60D79BBA2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84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208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10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88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973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19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32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itre 1"/>
          <p:cNvSpPr txBox="1">
            <a:spLocks/>
          </p:cNvSpPr>
          <p:nvPr userDrawn="1"/>
        </p:nvSpPr>
        <p:spPr>
          <a:xfrm>
            <a:off x="0" y="1547813"/>
            <a:ext cx="6858000" cy="149225"/>
          </a:xfrm>
          <a:prstGeom prst="rect">
            <a:avLst/>
          </a:prstGeom>
          <a:solidFill>
            <a:srgbClr val="FF8100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 userDrawn="1"/>
        </p:nvSpPr>
        <p:spPr>
          <a:xfrm>
            <a:off x="4005064" y="334786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cs typeface="Arial" pitchFamily="34" charset="0"/>
              </a:rPr>
              <a:t>Code barre :</a:t>
            </a:r>
            <a:endParaRPr lang="fr-FR" b="1" dirty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1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 title="CodeBarre"/>
          <p:cNvSpPr/>
          <p:nvPr/>
        </p:nvSpPr>
        <p:spPr>
          <a:xfrm>
            <a:off x="4005064" y="3707904"/>
            <a:ext cx="2825948" cy="707886"/>
          </a:xfrm>
          <a:prstGeom prst="rect">
            <a:avLst/>
          </a:prstGeom>
          <a:solidFill>
            <a:srgbClr val="FFFFFF">
              <a:alpha val="52941"/>
            </a:srgbClr>
          </a:solidFill>
        </p:spPr>
        <p:txBody>
          <a:bodyPr wrap="square">
            <a:normAutofit fontScale="85000" lnSpcReduction="10000"/>
          </a:bodyPr>
          <a:lstStyle/>
          <a:p>
            <a:pPr lvl="0" algn="ctr"/>
            <a:r>
              <a:rPr lang="fr-FR" altLang="fr-FR" sz="28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3 222 871 102 400</a:t>
            </a:r>
          </a:p>
          <a:p>
            <a:pPr lvl="0" algn="ctr"/>
            <a:endParaRPr lang="fr-FR" altLang="fr-FR" sz="28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6" title="LogoProduit"/>
          <p:cNvSpPr/>
          <p:nvPr/>
        </p:nvSpPr>
        <p:spPr>
          <a:xfrm>
            <a:off x="404663" y="2482027"/>
            <a:ext cx="3024335" cy="16061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15" title="LogoTypeMarque"/>
          <p:cNvSpPr txBox="1">
            <a:spLocks noChangeAspect="1" noChangeArrowheads="1"/>
          </p:cNvSpPr>
          <p:nvPr/>
        </p:nvSpPr>
        <p:spPr bwMode="auto">
          <a:xfrm>
            <a:off x="188639" y="1835697"/>
            <a:ext cx="21602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rm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1800" i="1" dirty="0">
              <a:latin typeface="Arial" panose="020B0604020202020204" pitchFamily="34" charset="0"/>
            </a:endParaRPr>
          </a:p>
        </p:txBody>
      </p:sp>
      <p:sp>
        <p:nvSpPr>
          <p:cNvPr id="6" name="Rectangle 5" title="CorpsProspectus"/>
          <p:cNvSpPr/>
          <p:nvPr/>
        </p:nvSpPr>
        <p:spPr>
          <a:xfrm>
            <a:off x="44623" y="4572000"/>
            <a:ext cx="6786389" cy="2875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 du Produit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Libellé : </a:t>
            </a:r>
            <a:r>
              <a:rPr lang="fr-FR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GARAGE COLORIS ANTHRACITE ET ALU 20,31M² S.U</a:t>
            </a:r>
          </a:p>
          <a:p>
            <a:endParaRPr lang="fr-FR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 extérieurs au sol : 2.80 x 7.40 m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 extérieurs hors tout : 2.97 x 7.62 x 2.21 m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 utiles intérieur : 2.76 x 7.36 m</a:t>
            </a:r>
          </a:p>
          <a:p>
            <a:r>
              <a:rPr lang="fr-F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Dimensions 2 portes s’ouvrant vers l’extérieur : 2.57 x 1.76 </a:t>
            </a:r>
            <a:r>
              <a:rPr lang="fr-FR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 utile intérieur : 20.31 m²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 Hors tout : 22.63 m²</a:t>
            </a:r>
            <a:endParaRPr lang="fr-F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 title="TitreGeneral"/>
          <p:cNvSpPr txBox="1"/>
          <p:nvPr/>
        </p:nvSpPr>
        <p:spPr>
          <a:xfrm>
            <a:off x="89247" y="606536"/>
            <a:ext cx="6768753" cy="507831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700" b="1" dirty="0" smtClean="0">
                <a:solidFill>
                  <a:schemeClr val="bg1"/>
                </a:solidFill>
                <a:latin typeface="Arial" panose="020B0604020202020204" pitchFamily="34" charset="0"/>
              </a:rPr>
              <a:t>GARAGE METAL YARDMASTER 22.63m² S.H.T</a:t>
            </a:r>
            <a:endParaRPr lang="fr-FR" sz="27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" name="ZoneTexte 9" title="MarqueCommerciale"/>
          <p:cNvSpPr txBox="1"/>
          <p:nvPr/>
        </p:nvSpPr>
        <p:spPr>
          <a:xfrm>
            <a:off x="1289894" y="853131"/>
            <a:ext cx="4299346" cy="46166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4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002630" y="4110335"/>
            <a:ext cx="1082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 smtClean="0">
                <a:latin typeface="Arial" panose="020B0604020202020204" pitchFamily="34" charset="0"/>
              </a:rPr>
              <a:t>Réf :  1024A</a:t>
            </a:r>
            <a:endParaRPr lang="fr-FR" sz="1400" dirty="0">
              <a:latin typeface="Arial" panose="020B0604020202020204" pitchFamily="34" charset="0"/>
            </a:endParaRPr>
          </a:p>
        </p:txBody>
      </p:sp>
      <p:sp>
        <p:nvSpPr>
          <p:cNvPr id="15" name="ZoneTexte 13" title="PictoInfoProduit"/>
          <p:cNvSpPr txBox="1">
            <a:spLocks noChangeArrowheads="1"/>
          </p:cNvSpPr>
          <p:nvPr/>
        </p:nvSpPr>
        <p:spPr bwMode="auto">
          <a:xfrm>
            <a:off x="-27384" y="7766658"/>
            <a:ext cx="2556000" cy="323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rm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1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7" name="ZoneTexte 13" title="PictoInfoLogo"/>
          <p:cNvSpPr txBox="1">
            <a:spLocks noChangeArrowheads="1"/>
          </p:cNvSpPr>
          <p:nvPr/>
        </p:nvSpPr>
        <p:spPr bwMode="auto">
          <a:xfrm>
            <a:off x="-27384" y="8089825"/>
            <a:ext cx="2556000" cy="323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rm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r-FR" altLang="fr-FR" sz="11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61860" y="7447204"/>
            <a:ext cx="2534281" cy="1224136"/>
          </a:xfrm>
          <a:prstGeom prst="rect">
            <a:avLst/>
          </a:prstGeom>
          <a:solidFill>
            <a:schemeClr val="bg1"/>
          </a:solidFill>
          <a:ln>
            <a:solidFill>
              <a:srgbClr val="FF81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  <a:endParaRPr lang="fr-FR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 title="PVCTTC"/>
          <p:cNvSpPr txBox="1"/>
          <p:nvPr/>
        </p:nvSpPr>
        <p:spPr>
          <a:xfrm>
            <a:off x="2348882" y="7674552"/>
            <a:ext cx="19509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fr-FR" sz="4400" dirty="0"/>
          </a:p>
        </p:txBody>
      </p:sp>
      <p:sp>
        <p:nvSpPr>
          <p:cNvPr id="20" name="ZoneTexte 19" title="EcoParticipation"/>
          <p:cNvSpPr txBox="1"/>
          <p:nvPr/>
        </p:nvSpPr>
        <p:spPr>
          <a:xfrm>
            <a:off x="2636912" y="8384127"/>
            <a:ext cx="1872208" cy="2308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r"/>
            <a:endParaRPr lang="fr-FR" sz="1050" dirty="0"/>
          </a:p>
        </p:txBody>
      </p:sp>
      <p:sp>
        <p:nvSpPr>
          <p:cNvPr id="22" name="Rectangle 21" title="MentionLegal"/>
          <p:cNvSpPr/>
          <p:nvPr/>
        </p:nvSpPr>
        <p:spPr>
          <a:xfrm>
            <a:off x="-27384" y="8699670"/>
            <a:ext cx="6885384" cy="444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fr-F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27" y="2094672"/>
            <a:ext cx="3643418" cy="205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42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E.LECLER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77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8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Thème Office</vt:lpstr>
      <vt:lpstr>E.LECLERC</vt:lpstr>
      <vt:lpstr>1_E.LECLERC</vt:lpstr>
      <vt:lpstr>2_E.LECLERC</vt:lpstr>
      <vt:lpstr>3_E.LECLERC</vt:lpstr>
      <vt:lpstr>4_E.LECLERC</vt:lpstr>
      <vt:lpstr>5_E.LECLERC</vt:lpstr>
      <vt:lpstr>6_E.LECLERC</vt:lpstr>
      <vt:lpstr>Présentation PowerPoint</vt:lpstr>
    </vt:vector>
  </TitlesOfParts>
  <Company>GALEC S.C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 RICHARD</dc:creator>
  <cp:lastModifiedBy>Valentin RICHARD</cp:lastModifiedBy>
  <cp:revision>18</cp:revision>
  <dcterms:created xsi:type="dcterms:W3CDTF">2023-10-30T16:06:54Z</dcterms:created>
  <dcterms:modified xsi:type="dcterms:W3CDTF">2023-10-30T16:22:27Z</dcterms:modified>
</cp:coreProperties>
</file>