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</p:sldMasterIdLst>
  <p:sldIdLst>
    <p:sldId id="258" r:id="rId5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288" y="-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92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09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658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2661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448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95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90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96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296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19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61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830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32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41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84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20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10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88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 title="CodeBarre"/>
          <p:cNvSpPr/>
          <p:nvPr/>
        </p:nvSpPr>
        <p:spPr>
          <a:xfrm>
            <a:off x="4005064" y="3707904"/>
            <a:ext cx="2825948" cy="707886"/>
          </a:xfrm>
          <a:prstGeom prst="rect">
            <a:avLst/>
          </a:prstGeom>
          <a:solidFill>
            <a:srgbClr val="FFFFFF">
              <a:alpha val="52941"/>
            </a:srgbClr>
          </a:solidFill>
        </p:spPr>
        <p:txBody>
          <a:bodyPr wrap="square">
            <a:normAutofit fontScale="85000" lnSpcReduction="100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800" b="1" dirty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>3 222 873 006 508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altLang="fr-FR" sz="2800" b="1" dirty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" name="Rectangle 6" title="LogoProduit"/>
          <p:cNvSpPr/>
          <p:nvPr/>
        </p:nvSpPr>
        <p:spPr>
          <a:xfrm>
            <a:off x="404663" y="2482027"/>
            <a:ext cx="3024335" cy="1606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ZoneTexte 15" title="LogoTypeMarque"/>
          <p:cNvSpPr txBox="1">
            <a:spLocks noChangeAspect="1" noChangeArrowheads="1"/>
          </p:cNvSpPr>
          <p:nvPr/>
        </p:nvSpPr>
        <p:spPr bwMode="auto">
          <a:xfrm>
            <a:off x="188639" y="1835697"/>
            <a:ext cx="21602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800" i="1" dirty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" name="Rectangle 5" title="CorpsProspectus"/>
          <p:cNvSpPr/>
          <p:nvPr/>
        </p:nvSpPr>
        <p:spPr>
          <a:xfrm>
            <a:off x="44623" y="4572000"/>
            <a:ext cx="6786389" cy="2875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du Produit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Libellé : </a:t>
            </a:r>
            <a:r>
              <a:rPr lang="fr-FR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ABRI DE JARDIN COLORIS VERT ET ALU 2,20M² S.U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extérieurs au sol : 1.86 x 1.25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extérieurs hors tout : 2.02 x 1.37 x 1,89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utiles intérieur : 1.82 x 1.21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2 portes coulissantes intérieures : 0.80 x 1.58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 utile intérieur : 2.20 m²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 Hors tout : 2.77 m²</a:t>
            </a:r>
            <a:endParaRPr lang="fr-FR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 title="TitreGeneral"/>
          <p:cNvSpPr txBox="1"/>
          <p:nvPr/>
        </p:nvSpPr>
        <p:spPr>
          <a:xfrm>
            <a:off x="89247" y="606536"/>
            <a:ext cx="6768753" cy="507831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pPr algn="ctr">
              <a:defRPr/>
            </a:pPr>
            <a:r>
              <a:rPr lang="fr-FR" sz="2700" b="1" dirty="0">
                <a:solidFill>
                  <a:prstClr val="white"/>
                </a:solidFill>
                <a:latin typeface="Arial" panose="020B0604020202020204" pitchFamily="34" charset="0"/>
                <a:cs typeface="Arial" pitchFamily="34" charset="0"/>
              </a:rPr>
              <a:t>ABRIS DE JARDIN METAL YARDMASTER 2,77m² S.H.T</a:t>
            </a:r>
            <a:endParaRPr lang="fr-FR" sz="2700" b="1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0" name="ZoneTexte 9" title="MarqueCommerciale"/>
          <p:cNvSpPr txBox="1"/>
          <p:nvPr/>
        </p:nvSpPr>
        <p:spPr>
          <a:xfrm>
            <a:off x="1289894" y="853131"/>
            <a:ext cx="4299346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>
              <a:defRPr/>
            </a:pPr>
            <a:endParaRPr lang="fr-FR" sz="2400" b="1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002631" y="4110335"/>
            <a:ext cx="894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>Réf :  65GEYZ</a:t>
            </a:r>
            <a:endParaRPr lang="fr-FR" sz="1400" dirty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5" name="ZoneTexte 13" title="PictoInfoProduit"/>
          <p:cNvSpPr txBox="1">
            <a:spLocks noChangeArrowheads="1"/>
          </p:cNvSpPr>
          <p:nvPr/>
        </p:nvSpPr>
        <p:spPr bwMode="auto">
          <a:xfrm>
            <a:off x="-27384" y="7766658"/>
            <a:ext cx="2556000" cy="32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100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7" name="ZoneTexte 13" title="PictoInfoLogo"/>
          <p:cNvSpPr txBox="1">
            <a:spLocks noChangeArrowheads="1"/>
          </p:cNvSpPr>
          <p:nvPr/>
        </p:nvSpPr>
        <p:spPr bwMode="auto">
          <a:xfrm>
            <a:off x="-27384" y="8089825"/>
            <a:ext cx="2556000" cy="32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100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161860" y="7447204"/>
            <a:ext cx="2534281" cy="1224136"/>
          </a:xfrm>
          <a:prstGeom prst="rect">
            <a:avLst/>
          </a:prstGeom>
          <a:solidFill>
            <a:schemeClr val="bg1"/>
          </a:solidFill>
          <a:ln>
            <a:solidFill>
              <a:srgbClr val="FF8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fr-FR" sz="4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  <a:endParaRPr lang="fr-FR" sz="4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oneTexte 18" title="PVCTTC"/>
          <p:cNvSpPr txBox="1"/>
          <p:nvPr/>
        </p:nvSpPr>
        <p:spPr>
          <a:xfrm>
            <a:off x="2348882" y="7674552"/>
            <a:ext cx="1950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fr-FR" sz="44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0" name="ZoneTexte 19" title="EcoParticipation"/>
          <p:cNvSpPr txBox="1"/>
          <p:nvPr/>
        </p:nvSpPr>
        <p:spPr>
          <a:xfrm>
            <a:off x="2636912" y="8384127"/>
            <a:ext cx="1872208" cy="2308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fr-FR" sz="105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2" name="Rectangle 21" title="MentionLegal"/>
          <p:cNvSpPr/>
          <p:nvPr/>
        </p:nvSpPr>
        <p:spPr>
          <a:xfrm>
            <a:off x="-27384" y="8699670"/>
            <a:ext cx="6885384" cy="444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10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929753" y="3925669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dirty="0">
                <a:solidFill>
                  <a:prstClr val="black"/>
                </a:solidFill>
                <a:cs typeface="Arial" pitchFamily="34" charset="0"/>
              </a:rPr>
              <a:t>Photo du produit</a:t>
            </a:r>
            <a:endParaRPr lang="fr-FR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769" y="1866364"/>
            <a:ext cx="2534670" cy="253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65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83</Words>
  <Application>Microsoft Office PowerPoint</Application>
  <PresentationFormat>Affichage à l'écran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Thème Office</vt:lpstr>
      <vt:lpstr>E.LECLERC</vt:lpstr>
      <vt:lpstr>1_E.LECLERC</vt:lpstr>
      <vt:lpstr>2_E.LECLERC</vt:lpstr>
      <vt:lpstr>Présentation PowerPoint</vt:lpstr>
    </vt:vector>
  </TitlesOfParts>
  <Company>GALEC S.C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Valentin RICHARD</dc:creator>
  <cp:lastModifiedBy>Valentin RICHARD</cp:lastModifiedBy>
  <cp:revision>3</cp:revision>
  <dcterms:created xsi:type="dcterms:W3CDTF">2023-10-30T16:06:54Z</dcterms:created>
  <dcterms:modified xsi:type="dcterms:W3CDTF">2023-10-30T16:11:37Z</dcterms:modified>
</cp:coreProperties>
</file>