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</p:sldMasterIdLst>
  <p:sldIdLst>
    <p:sldId id="258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3 222 873 006 508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800" i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VERT ET ALU 2,20M² S.U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1.86 x 1.25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2.02 x 1.37 x 1,89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1.82 x 1.21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2 portes coulissantes intérieures : 0.80 x 1.58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2.20 m²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2.77 m²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>
              <a:defRPr/>
            </a:pPr>
            <a:r>
              <a:rPr lang="fr-FR" sz="27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ABRIS DE JARDIN METAL YARDMASTER 2,77m² S.H.T</a:t>
            </a:r>
            <a:endParaRPr lang="fr-FR" sz="27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defRPr/>
            </a:pPr>
            <a:endParaRPr lang="fr-FR" sz="24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1" y="4110335"/>
            <a:ext cx="89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Réf :  65GEYZ</a:t>
            </a:r>
            <a:endParaRPr lang="fr-FR" sz="1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fr-FR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4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29753" y="392566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prstClr val="black"/>
                </a:solidFill>
                <a:cs typeface="Arial" pitchFamily="34" charset="0"/>
              </a:rPr>
              <a:t>Photo du produit</a:t>
            </a:r>
            <a:endParaRPr lang="fr-FR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69" y="1866364"/>
            <a:ext cx="2534670" cy="253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Thème Office</vt:lpstr>
      <vt:lpstr>E.LECLERC</vt:lpstr>
      <vt:lpstr>1_E.LECLERC</vt:lpstr>
      <vt:lpstr>2_E.LECLERC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3</cp:revision>
  <dcterms:created xsi:type="dcterms:W3CDTF">2023-10-30T16:06:54Z</dcterms:created>
  <dcterms:modified xsi:type="dcterms:W3CDTF">2023-10-30T16:11:37Z</dcterms:modified>
</cp:coreProperties>
</file>