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  <p:sldMasterId id="2147483672" r:id="rId8"/>
  </p:sldMasterIdLst>
  <p:sldIdLst>
    <p:sldId id="266" r:id="rId9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288" y="-6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2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09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658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2661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48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9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517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414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2237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9604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90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96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96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9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61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83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32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41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84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10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8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9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19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2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 title="CodeBarre"/>
          <p:cNvSpPr/>
          <p:nvPr/>
        </p:nvSpPr>
        <p:spPr>
          <a:xfrm>
            <a:off x="4005064" y="3707904"/>
            <a:ext cx="2825948" cy="707886"/>
          </a:xfrm>
          <a:prstGeom prst="rect">
            <a:avLst/>
          </a:prstGeom>
          <a:solidFill>
            <a:srgbClr val="FFFFFF">
              <a:alpha val="52941"/>
            </a:srgbClr>
          </a:solidFill>
        </p:spPr>
        <p:txBody>
          <a:bodyPr wrap="square">
            <a:normAutofit fontScale="85000" lnSpcReduction="10000"/>
          </a:bodyPr>
          <a:lstStyle/>
          <a:p>
            <a:pPr lvl="0" algn="ctr"/>
            <a:r>
              <a:rPr lang="fr-FR" altLang="fr-FR" sz="28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3 222 871 510 809</a:t>
            </a:r>
          </a:p>
          <a:p>
            <a:pPr lvl="0" algn="ctr"/>
            <a:endParaRPr lang="fr-FR" altLang="fr-FR" sz="2800" b="1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 algn="ctr"/>
            <a:endParaRPr lang="fr-FR" altLang="fr-FR" sz="28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 title="LogoProduit"/>
          <p:cNvSpPr/>
          <p:nvPr/>
        </p:nvSpPr>
        <p:spPr>
          <a:xfrm>
            <a:off x="404663" y="2482027"/>
            <a:ext cx="3024335" cy="1606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15" title="LogoTypeMarque"/>
          <p:cNvSpPr txBox="1">
            <a:spLocks noChangeAspect="1" noChangeArrowheads="1"/>
          </p:cNvSpPr>
          <p:nvPr/>
        </p:nvSpPr>
        <p:spPr bwMode="auto">
          <a:xfrm>
            <a:off x="188639" y="1835697"/>
            <a:ext cx="21602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800" i="1" dirty="0">
              <a:latin typeface="Arial" panose="020B0604020202020204" pitchFamily="34" charset="0"/>
            </a:endParaRPr>
          </a:p>
        </p:txBody>
      </p:sp>
      <p:sp>
        <p:nvSpPr>
          <p:cNvPr id="6" name="Rectangle 5" title="CorpsProspectus"/>
          <p:cNvSpPr/>
          <p:nvPr/>
        </p:nvSpPr>
        <p:spPr>
          <a:xfrm>
            <a:off x="44623" y="4572000"/>
            <a:ext cx="6786389" cy="2875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du Produit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Libellé : </a:t>
            </a:r>
            <a:r>
              <a:rPr lang="fr-FR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ABRI DE JARDIN COLORIS ANTHARCITE ET ALU 6,24M² S.U</a:t>
            </a:r>
          </a:p>
          <a:p>
            <a:endParaRPr lang="fr-FR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extérieurs au sol : 2.85 x 2.26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extérieurs hors tout : 3.03 x 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.37 x 2.02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utiles intérieur : 2.81 x 2.22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portes coulissantes intérieures : </a:t>
            </a:r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1.20 x 1.58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utile intérieur : 6.24 m²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Hors tout : 7.18 m²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 title="TitreGeneral"/>
          <p:cNvSpPr txBox="1"/>
          <p:nvPr/>
        </p:nvSpPr>
        <p:spPr>
          <a:xfrm>
            <a:off x="89247" y="606536"/>
            <a:ext cx="6768753" cy="507831"/>
          </a:xfrm>
          <a:prstGeom prst="rect">
            <a:avLst/>
          </a:prstGeom>
          <a:noFill/>
        </p:spPr>
        <p:txBody>
          <a:bodyPr wrap="square" rtlCol="0">
            <a:normAutofit fontScale="70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7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ABRIS DE JARDIN METAL YARDMASTER 7,18m² S.H.T</a:t>
            </a:r>
            <a:endParaRPr lang="fr-FR" sz="27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" name="ZoneTexte 9" title="MarqueCommerciale"/>
          <p:cNvSpPr txBox="1"/>
          <p:nvPr/>
        </p:nvSpPr>
        <p:spPr>
          <a:xfrm>
            <a:off x="1289894" y="853131"/>
            <a:ext cx="4299346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002630" y="4110335"/>
            <a:ext cx="101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latin typeface="Arial" panose="020B0604020202020204" pitchFamily="34" charset="0"/>
              </a:rPr>
              <a:t>Réf :  108AEYZ</a:t>
            </a:r>
            <a:endParaRPr lang="fr-FR" sz="1400" dirty="0">
              <a:latin typeface="Arial" panose="020B0604020202020204" pitchFamily="34" charset="0"/>
            </a:endParaRPr>
          </a:p>
        </p:txBody>
      </p:sp>
      <p:sp>
        <p:nvSpPr>
          <p:cNvPr id="15" name="ZoneTexte 13" title="PictoInfoProduit"/>
          <p:cNvSpPr txBox="1">
            <a:spLocks noChangeArrowheads="1"/>
          </p:cNvSpPr>
          <p:nvPr/>
        </p:nvSpPr>
        <p:spPr bwMode="auto">
          <a:xfrm>
            <a:off x="-27384" y="7766658"/>
            <a:ext cx="2556000" cy="32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7" name="ZoneTexte 13" title="PictoInfoLogo"/>
          <p:cNvSpPr txBox="1">
            <a:spLocks noChangeArrowheads="1"/>
          </p:cNvSpPr>
          <p:nvPr/>
        </p:nvSpPr>
        <p:spPr bwMode="auto">
          <a:xfrm>
            <a:off x="-27384" y="8089825"/>
            <a:ext cx="2556000" cy="32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61860" y="7447204"/>
            <a:ext cx="2534281" cy="1224136"/>
          </a:xfrm>
          <a:prstGeom prst="rect">
            <a:avLst/>
          </a:prstGeom>
          <a:solidFill>
            <a:schemeClr val="bg1"/>
          </a:solidFill>
          <a:ln>
            <a:solidFill>
              <a:srgbClr val="F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  <a:endParaRPr lang="fr-FR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 title="PVCTTC"/>
          <p:cNvSpPr txBox="1"/>
          <p:nvPr/>
        </p:nvSpPr>
        <p:spPr>
          <a:xfrm>
            <a:off x="2348882" y="7674552"/>
            <a:ext cx="1950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fr-FR" sz="4400" dirty="0"/>
          </a:p>
        </p:txBody>
      </p:sp>
      <p:sp>
        <p:nvSpPr>
          <p:cNvPr id="20" name="ZoneTexte 19" title="EcoParticipation"/>
          <p:cNvSpPr txBox="1"/>
          <p:nvPr/>
        </p:nvSpPr>
        <p:spPr>
          <a:xfrm>
            <a:off x="2636912" y="8384127"/>
            <a:ext cx="1872208" cy="2308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endParaRPr lang="fr-FR" sz="1050" dirty="0"/>
          </a:p>
        </p:txBody>
      </p:sp>
      <p:sp>
        <p:nvSpPr>
          <p:cNvPr id="22" name="Rectangle 21" title="MentionLegal"/>
          <p:cNvSpPr/>
          <p:nvPr/>
        </p:nvSpPr>
        <p:spPr>
          <a:xfrm>
            <a:off x="-27384" y="8699670"/>
            <a:ext cx="6885384" cy="444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39" y="2036126"/>
            <a:ext cx="3528393" cy="198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80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8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Thème Office</vt:lpstr>
      <vt:lpstr>E.LECLERC</vt:lpstr>
      <vt:lpstr>1_E.LECLERC</vt:lpstr>
      <vt:lpstr>2_E.LECLERC</vt:lpstr>
      <vt:lpstr>3_E.LECLERC</vt:lpstr>
      <vt:lpstr>4_E.LECLERC</vt:lpstr>
      <vt:lpstr>5_E.LECLERC</vt:lpstr>
      <vt:lpstr>6_E.LECLERC</vt:lpstr>
      <vt:lpstr>Présentation PowerPoint</vt:lpstr>
    </vt:vector>
  </TitlesOfParts>
  <Company>GALEC S.C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 RICHARD</dc:creator>
  <cp:lastModifiedBy>Valentin RICHARD</cp:lastModifiedBy>
  <cp:revision>11</cp:revision>
  <dcterms:created xsi:type="dcterms:W3CDTF">2023-10-30T16:06:54Z</dcterms:created>
  <dcterms:modified xsi:type="dcterms:W3CDTF">2023-10-30T16:16:03Z</dcterms:modified>
</cp:coreProperties>
</file>