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</p:sldMasterIdLst>
  <p:sldIdLst>
    <p:sldId id="267" r:id="rId9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88" y="-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9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66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4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51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414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3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604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0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96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1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8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8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9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2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title="CodeBarre"/>
          <p:cNvSpPr/>
          <p:nvPr/>
        </p:nvSpPr>
        <p:spPr>
          <a:xfrm>
            <a:off x="4005064" y="3707904"/>
            <a:ext cx="2825948" cy="707886"/>
          </a:xfrm>
          <a:prstGeom prst="rect">
            <a:avLst/>
          </a:prstGeom>
          <a:solidFill>
            <a:srgbClr val="FFFFFF">
              <a:alpha val="52941"/>
            </a:srgbClr>
          </a:solidFill>
        </p:spPr>
        <p:txBody>
          <a:bodyPr wrap="square">
            <a:normAutofit fontScale="85000" lnSpcReduction="10000"/>
          </a:bodyPr>
          <a:lstStyle/>
          <a:p>
            <a:pPr lvl="0" algn="ctr"/>
            <a:r>
              <a:rPr lang="fr-FR" altLang="fr-FR" sz="28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3 222 871 510 137</a:t>
            </a:r>
          </a:p>
          <a:p>
            <a:pPr lvl="0" algn="ctr"/>
            <a:endParaRPr lang="fr-FR" altLang="fr-FR" sz="28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6" title="LogoProduit"/>
          <p:cNvSpPr/>
          <p:nvPr/>
        </p:nvSpPr>
        <p:spPr>
          <a:xfrm>
            <a:off x="404663" y="2482027"/>
            <a:ext cx="3024335" cy="1606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15" title="LogoTypeMarque"/>
          <p:cNvSpPr txBox="1">
            <a:spLocks noChangeAspect="1" noChangeArrowheads="1"/>
          </p:cNvSpPr>
          <p:nvPr/>
        </p:nvSpPr>
        <p:spPr bwMode="auto">
          <a:xfrm>
            <a:off x="188639" y="1835697"/>
            <a:ext cx="21602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 i="1" dirty="0">
              <a:latin typeface="Arial" panose="020B0604020202020204" pitchFamily="34" charset="0"/>
            </a:endParaRPr>
          </a:p>
        </p:txBody>
      </p:sp>
      <p:sp>
        <p:nvSpPr>
          <p:cNvPr id="6" name="Rectangle 5" title="CorpsProspectus"/>
          <p:cNvSpPr/>
          <p:nvPr/>
        </p:nvSpPr>
        <p:spPr>
          <a:xfrm>
            <a:off x="44623" y="4572000"/>
            <a:ext cx="6786389" cy="2875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Produit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Libellé : </a:t>
            </a:r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 DE JARDIN COLORIS ANTHRACITE ET ALU 10,76M² S.U</a:t>
            </a:r>
          </a:p>
          <a:p>
            <a:endParaRPr lang="fr-F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au sol : 2.85 x 3.87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hors tout : 3.03 x 3.96 x 2.02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utiles intérieur : 2.81 x 3.83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</a:t>
            </a: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portes coulissantes intérieures : </a:t>
            </a:r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1.20 x 1.58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utile intérieur : 10.76 m²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Hors tout : 12 m²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 title="TitreGeneral"/>
          <p:cNvSpPr txBox="1"/>
          <p:nvPr/>
        </p:nvSpPr>
        <p:spPr>
          <a:xfrm>
            <a:off x="89247" y="606536"/>
            <a:ext cx="6768753" cy="507831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7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ABRIS DE JARDIN METAL YARDMASTER 12m² S.H.T</a:t>
            </a:r>
            <a:endParaRPr lang="fr-FR" sz="27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ZoneTexte 9" title="MarqueCommerciale"/>
          <p:cNvSpPr txBox="1"/>
          <p:nvPr/>
        </p:nvSpPr>
        <p:spPr>
          <a:xfrm>
            <a:off x="1289894" y="853131"/>
            <a:ext cx="4299346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02630" y="4110335"/>
            <a:ext cx="1082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latin typeface="Arial" panose="020B0604020202020204" pitchFamily="34" charset="0"/>
              </a:rPr>
              <a:t>Réf :  1013AEYZ</a:t>
            </a:r>
            <a:endParaRPr lang="fr-FR" sz="1400" dirty="0">
              <a:latin typeface="Arial" panose="020B0604020202020204" pitchFamily="34" charset="0"/>
            </a:endParaRPr>
          </a:p>
        </p:txBody>
      </p:sp>
      <p:sp>
        <p:nvSpPr>
          <p:cNvPr id="15" name="ZoneTexte 13" title="PictoInfoProduit"/>
          <p:cNvSpPr txBox="1">
            <a:spLocks noChangeArrowheads="1"/>
          </p:cNvSpPr>
          <p:nvPr/>
        </p:nvSpPr>
        <p:spPr bwMode="auto">
          <a:xfrm>
            <a:off x="-27384" y="7766658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" name="ZoneTexte 13" title="PictoInfoLogo"/>
          <p:cNvSpPr txBox="1">
            <a:spLocks noChangeArrowheads="1"/>
          </p:cNvSpPr>
          <p:nvPr/>
        </p:nvSpPr>
        <p:spPr bwMode="auto">
          <a:xfrm>
            <a:off x="-27384" y="8089825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61860" y="7447204"/>
            <a:ext cx="2534281" cy="1224136"/>
          </a:xfrm>
          <a:prstGeom prst="rect">
            <a:avLst/>
          </a:prstGeom>
          <a:solidFill>
            <a:schemeClr val="bg1"/>
          </a:solidFill>
          <a:ln>
            <a:solidFill>
              <a:srgbClr val="FF8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fr-FR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 title="PVCTTC"/>
          <p:cNvSpPr txBox="1"/>
          <p:nvPr/>
        </p:nvSpPr>
        <p:spPr>
          <a:xfrm>
            <a:off x="2348882" y="7674552"/>
            <a:ext cx="1950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4400" dirty="0"/>
          </a:p>
        </p:txBody>
      </p:sp>
      <p:sp>
        <p:nvSpPr>
          <p:cNvPr id="20" name="ZoneTexte 19" title="EcoParticipation"/>
          <p:cNvSpPr txBox="1"/>
          <p:nvPr/>
        </p:nvSpPr>
        <p:spPr>
          <a:xfrm>
            <a:off x="2636912" y="8384127"/>
            <a:ext cx="1872208" cy="230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endParaRPr lang="fr-FR" sz="1050" dirty="0"/>
          </a:p>
        </p:txBody>
      </p:sp>
      <p:sp>
        <p:nvSpPr>
          <p:cNvPr id="22" name="Rectangle 21" title="MentionLegal"/>
          <p:cNvSpPr/>
          <p:nvPr/>
        </p:nvSpPr>
        <p:spPr>
          <a:xfrm>
            <a:off x="-27384" y="8699670"/>
            <a:ext cx="6885384" cy="444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7" y="2072891"/>
            <a:ext cx="3670892" cy="206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60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80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8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Thème Office</vt:lpstr>
      <vt:lpstr>E.LECLERC</vt:lpstr>
      <vt:lpstr>1_E.LECLERC</vt:lpstr>
      <vt:lpstr>2_E.LECLERC</vt:lpstr>
      <vt:lpstr>3_E.LECLERC</vt:lpstr>
      <vt:lpstr>4_E.LECLERC</vt:lpstr>
      <vt:lpstr>5_E.LECLERC</vt:lpstr>
      <vt:lpstr>6_E.LECLERC</vt:lpstr>
      <vt:lpstr>Présentation PowerPoint</vt:lpstr>
    </vt:vector>
  </TitlesOfParts>
  <Company>GALEC S.C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RICHARD</dc:creator>
  <cp:lastModifiedBy>Valentin RICHARD</cp:lastModifiedBy>
  <cp:revision>12</cp:revision>
  <dcterms:created xsi:type="dcterms:W3CDTF">2023-10-30T16:06:54Z</dcterms:created>
  <dcterms:modified xsi:type="dcterms:W3CDTF">2023-10-30T16:17:17Z</dcterms:modified>
</cp:coreProperties>
</file>